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Gloria Hallelujah"/>
      <p:regular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hVLGH/7OFqCDD6wYOrNHArKYnS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loriaHallelujah-regular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5192e27e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5192e27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Monitor: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对产品的态度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Track campaign 的作用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Discover: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7dacc50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7dacc50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Monitor: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对产品的态度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Track campaign 的作用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Discover: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79c4e06a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779c4e06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 example, apple just releases its magic keyboard. They want the feedbacks about their keyboards. In addition to the traditional online surveys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79c4e06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779c4e06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7dacc50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77dacc50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7dacc50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77dacc50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79c4e06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779c4e06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Valorant is an upcoming first person shooeter online game. This game is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79c4e06a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79c4e06a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79c4e06a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79c4e06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NLP Model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79c4e06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79c4e06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/>
          <p:nvPr/>
        </p:nvSpPr>
        <p:spPr>
          <a:xfrm>
            <a:off x="1797875" y="652375"/>
            <a:ext cx="5688401" cy="3992938"/>
          </a:xfrm>
          <a:custGeom>
            <a:rect b="b" l="l" r="r" t="t"/>
            <a:pathLst>
              <a:path extrusionOk="0" h="14030" w="13796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4"/>
          <p:cNvSpPr/>
          <p:nvPr/>
        </p:nvSpPr>
        <p:spPr>
          <a:xfrm>
            <a:off x="2243661" y="709114"/>
            <a:ext cx="5467809" cy="3684842"/>
          </a:xfrm>
          <a:custGeom>
            <a:rect b="b" l="l" r="r" t="t"/>
            <a:pathLst>
              <a:path extrusionOk="0" h="13189" w="13261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44"/>
          <p:cNvGrpSpPr/>
          <p:nvPr/>
        </p:nvGrpSpPr>
        <p:grpSpPr>
          <a:xfrm rot="-5400000">
            <a:off x="51826" y="196600"/>
            <a:ext cx="1888761" cy="1762892"/>
            <a:chOff x="7280351" y="0"/>
            <a:chExt cx="1888761" cy="1762892"/>
          </a:xfrm>
        </p:grpSpPr>
        <p:sp>
          <p:nvSpPr>
            <p:cNvPr id="13" name="Google Shape;13;p44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4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4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4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4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4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4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4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4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4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4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4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4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4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4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4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4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4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4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4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4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44"/>
          <p:cNvGrpSpPr/>
          <p:nvPr/>
        </p:nvGrpSpPr>
        <p:grpSpPr>
          <a:xfrm rot="5400000">
            <a:off x="7105176" y="3084900"/>
            <a:ext cx="1888761" cy="1762892"/>
            <a:chOff x="7280351" y="0"/>
            <a:chExt cx="1888761" cy="1762892"/>
          </a:xfrm>
        </p:grpSpPr>
        <p:sp>
          <p:nvSpPr>
            <p:cNvPr id="48" name="Google Shape;48;p44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4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4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4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4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4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4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4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4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4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4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4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4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4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4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4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4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4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4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4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4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4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44"/>
          <p:cNvSpPr/>
          <p:nvPr/>
        </p:nvSpPr>
        <p:spPr>
          <a:xfrm rot="7631413">
            <a:off x="7610830" y="197792"/>
            <a:ext cx="1087435" cy="811204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 txBox="1"/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84" name="Google Shape;84;p44"/>
          <p:cNvGrpSpPr/>
          <p:nvPr/>
        </p:nvGrpSpPr>
        <p:grpSpPr>
          <a:xfrm>
            <a:off x="-110838" y="3995083"/>
            <a:ext cx="2217088" cy="796455"/>
            <a:chOff x="7591575" y="960850"/>
            <a:chExt cx="2263951" cy="470301"/>
          </a:xfrm>
        </p:grpSpPr>
        <p:sp>
          <p:nvSpPr>
            <p:cNvPr id="85" name="Google Shape;85;p44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44"/>
          <p:cNvSpPr/>
          <p:nvPr/>
        </p:nvSpPr>
        <p:spPr>
          <a:xfrm>
            <a:off x="3095226" y="3246276"/>
            <a:ext cx="2391554" cy="1080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4"/>
          <p:cNvSpPr/>
          <p:nvPr/>
        </p:nvSpPr>
        <p:spPr>
          <a:xfrm rot="7631436">
            <a:off x="8198706" y="885440"/>
            <a:ext cx="726647" cy="542071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ly Title 1">
  <p:cSld name="CUSTOM_1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5" name="Google Shape;215;p53"/>
          <p:cNvGrpSpPr/>
          <p:nvPr/>
        </p:nvGrpSpPr>
        <p:grpSpPr>
          <a:xfrm>
            <a:off x="7664037" y="572106"/>
            <a:ext cx="1868912" cy="1472269"/>
            <a:chOff x="7664037" y="572106"/>
            <a:chExt cx="1868912" cy="1472269"/>
          </a:xfrm>
        </p:grpSpPr>
        <p:grpSp>
          <p:nvGrpSpPr>
            <p:cNvPr id="216" name="Google Shape;216;p53"/>
            <p:cNvGrpSpPr/>
            <p:nvPr/>
          </p:nvGrpSpPr>
          <p:grpSpPr>
            <a:xfrm rot="10800000">
              <a:off x="7664037" y="572106"/>
              <a:ext cx="1547004" cy="695551"/>
              <a:chOff x="7591575" y="940225"/>
              <a:chExt cx="1462335" cy="490931"/>
            </a:xfrm>
          </p:grpSpPr>
          <p:sp>
            <p:nvSpPr>
              <p:cNvPr id="217" name="Google Shape;217;p53"/>
              <p:cNvSpPr/>
              <p:nvPr/>
            </p:nvSpPr>
            <p:spPr>
              <a:xfrm>
                <a:off x="7592367" y="940225"/>
                <a:ext cx="442736" cy="32803"/>
              </a:xfrm>
              <a:custGeom>
                <a:rect b="b" l="l" r="r" t="t"/>
                <a:pathLst>
                  <a:path extrusionOk="0" h="502" w="7826">
                    <a:moveTo>
                      <a:pt x="780" y="1"/>
                    </a:moveTo>
                    <a:cubicBezTo>
                      <a:pt x="596" y="1"/>
                      <a:pt x="412" y="4"/>
                      <a:pt x="229" y="14"/>
                    </a:cubicBezTo>
                    <a:cubicBezTo>
                      <a:pt x="60" y="26"/>
                      <a:pt x="0" y="290"/>
                      <a:pt x="181" y="326"/>
                    </a:cubicBezTo>
                    <a:cubicBezTo>
                      <a:pt x="953" y="476"/>
                      <a:pt x="1755" y="502"/>
                      <a:pt x="2552" y="502"/>
                    </a:cubicBezTo>
                    <a:cubicBezTo>
                      <a:pt x="2971" y="502"/>
                      <a:pt x="3389" y="494"/>
                      <a:pt x="3799" y="494"/>
                    </a:cubicBezTo>
                    <a:cubicBezTo>
                      <a:pt x="5061" y="494"/>
                      <a:pt x="6335" y="482"/>
                      <a:pt x="7598" y="374"/>
                    </a:cubicBezTo>
                    <a:cubicBezTo>
                      <a:pt x="7810" y="351"/>
                      <a:pt x="7826" y="25"/>
                      <a:pt x="7609" y="25"/>
                    </a:cubicBezTo>
                    <a:cubicBezTo>
                      <a:pt x="7606" y="25"/>
                      <a:pt x="7602" y="25"/>
                      <a:pt x="7598" y="26"/>
                    </a:cubicBezTo>
                    <a:cubicBezTo>
                      <a:pt x="6478" y="80"/>
                      <a:pt x="5359" y="135"/>
                      <a:pt x="4231" y="135"/>
                    </a:cubicBezTo>
                    <a:cubicBezTo>
                      <a:pt x="4123" y="135"/>
                      <a:pt x="4015" y="135"/>
                      <a:pt x="3907" y="134"/>
                    </a:cubicBezTo>
                    <a:cubicBezTo>
                      <a:pt x="2876" y="124"/>
                      <a:pt x="1819" y="1"/>
                      <a:pt x="780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3"/>
              <p:cNvSpPr/>
              <p:nvPr/>
            </p:nvSpPr>
            <p:spPr>
              <a:xfrm>
                <a:off x="7591575" y="1019758"/>
                <a:ext cx="1049388" cy="48815"/>
              </a:xfrm>
              <a:custGeom>
                <a:rect b="b" l="l" r="r" t="t"/>
                <a:pathLst>
                  <a:path extrusionOk="0" h="747" w="15953">
                    <a:moveTo>
                      <a:pt x="14696" y="0"/>
                    </a:moveTo>
                    <a:cubicBezTo>
                      <a:pt x="13740" y="0"/>
                      <a:pt x="12771" y="77"/>
                      <a:pt x="11829" y="95"/>
                    </a:cubicBezTo>
                    <a:cubicBezTo>
                      <a:pt x="10507" y="119"/>
                      <a:pt x="9172" y="155"/>
                      <a:pt x="7850" y="179"/>
                    </a:cubicBezTo>
                    <a:cubicBezTo>
                      <a:pt x="6564" y="191"/>
                      <a:pt x="5278" y="215"/>
                      <a:pt x="3991" y="227"/>
                    </a:cubicBezTo>
                    <a:cubicBezTo>
                      <a:pt x="3882" y="228"/>
                      <a:pt x="3773" y="228"/>
                      <a:pt x="3664" y="228"/>
                    </a:cubicBezTo>
                    <a:cubicBezTo>
                      <a:pt x="3250" y="228"/>
                      <a:pt x="2833" y="223"/>
                      <a:pt x="2417" y="223"/>
                    </a:cubicBezTo>
                    <a:cubicBezTo>
                      <a:pt x="1671" y="223"/>
                      <a:pt x="926" y="242"/>
                      <a:pt x="193" y="347"/>
                    </a:cubicBezTo>
                    <a:cubicBezTo>
                      <a:pt x="0" y="371"/>
                      <a:pt x="85" y="624"/>
                      <a:pt x="229" y="648"/>
                    </a:cubicBezTo>
                    <a:cubicBezTo>
                      <a:pt x="807" y="724"/>
                      <a:pt x="1396" y="746"/>
                      <a:pt x="1985" y="746"/>
                    </a:cubicBezTo>
                    <a:cubicBezTo>
                      <a:pt x="2694" y="746"/>
                      <a:pt x="3404" y="714"/>
                      <a:pt x="4100" y="708"/>
                    </a:cubicBezTo>
                    <a:cubicBezTo>
                      <a:pt x="5386" y="684"/>
                      <a:pt x="6672" y="672"/>
                      <a:pt x="7970" y="648"/>
                    </a:cubicBezTo>
                    <a:cubicBezTo>
                      <a:pt x="9220" y="624"/>
                      <a:pt x="10471" y="600"/>
                      <a:pt x="11721" y="576"/>
                    </a:cubicBezTo>
                    <a:cubicBezTo>
                      <a:pt x="13031" y="540"/>
                      <a:pt x="14390" y="600"/>
                      <a:pt x="15700" y="419"/>
                    </a:cubicBezTo>
                    <a:cubicBezTo>
                      <a:pt x="15940" y="395"/>
                      <a:pt x="15952" y="59"/>
                      <a:pt x="15700" y="35"/>
                    </a:cubicBezTo>
                    <a:cubicBezTo>
                      <a:pt x="15368" y="10"/>
                      <a:pt x="15033" y="0"/>
                      <a:pt x="14696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3"/>
              <p:cNvSpPr/>
              <p:nvPr/>
            </p:nvSpPr>
            <p:spPr>
              <a:xfrm>
                <a:off x="7592564" y="1151017"/>
                <a:ext cx="1331944" cy="47361"/>
              </a:xfrm>
              <a:custGeom>
                <a:rect b="b" l="l" r="r" t="t"/>
                <a:pathLst>
                  <a:path extrusionOk="0" h="725" w="23114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3"/>
              <p:cNvSpPr/>
              <p:nvPr/>
            </p:nvSpPr>
            <p:spPr>
              <a:xfrm>
                <a:off x="7593940" y="1246673"/>
                <a:ext cx="1190382" cy="45542"/>
              </a:xfrm>
              <a:custGeom>
                <a:rect b="b" l="l" r="r" t="t"/>
                <a:pathLst>
                  <a:path extrusionOk="0" h="697" w="28863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3"/>
              <p:cNvSpPr/>
              <p:nvPr/>
            </p:nvSpPr>
            <p:spPr>
              <a:xfrm>
                <a:off x="7593153" y="1355810"/>
                <a:ext cx="1460757" cy="75346"/>
              </a:xfrm>
              <a:custGeom>
                <a:rect b="b" l="l" r="r" t="t"/>
                <a:pathLst>
                  <a:path extrusionOk="0" h="1153" w="34393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2" name="Google Shape;222;p53"/>
            <p:cNvSpPr/>
            <p:nvPr/>
          </p:nvSpPr>
          <p:spPr>
            <a:xfrm rot="10800000">
              <a:off x="8693820" y="1528025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 rot="10800000">
              <a:off x="8838020" y="199790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 rot="10800000">
              <a:off x="8927295" y="184785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ly Title 2">
  <p:cSld name="CUSTOM_1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4"/>
          <p:cNvGrpSpPr/>
          <p:nvPr/>
        </p:nvGrpSpPr>
        <p:grpSpPr>
          <a:xfrm rot="10800000">
            <a:off x="6500312" y="402879"/>
            <a:ext cx="2710402" cy="913973"/>
            <a:chOff x="7591575" y="1014633"/>
            <a:chExt cx="2263951" cy="645097"/>
          </a:xfrm>
        </p:grpSpPr>
        <p:sp>
          <p:nvSpPr>
            <p:cNvPr id="227" name="Google Shape;227;p54"/>
            <p:cNvSpPr/>
            <p:nvPr/>
          </p:nvSpPr>
          <p:spPr>
            <a:xfrm>
              <a:off x="7592364" y="1014633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4"/>
            <p:cNvSpPr/>
            <p:nvPr/>
          </p:nvSpPr>
          <p:spPr>
            <a:xfrm>
              <a:off x="7591575" y="1094160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4"/>
            <p:cNvSpPr/>
            <p:nvPr/>
          </p:nvSpPr>
          <p:spPr>
            <a:xfrm>
              <a:off x="7592562" y="1506211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4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4"/>
            <p:cNvSpPr/>
            <p:nvPr/>
          </p:nvSpPr>
          <p:spPr>
            <a:xfrm>
              <a:off x="7593154" y="1584384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54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55"/>
          <p:cNvGrpSpPr/>
          <p:nvPr/>
        </p:nvGrpSpPr>
        <p:grpSpPr>
          <a:xfrm>
            <a:off x="1549150" y="173450"/>
            <a:ext cx="5714832" cy="4796387"/>
            <a:chOff x="1717918" y="395196"/>
            <a:chExt cx="5377653" cy="4513397"/>
          </a:xfrm>
        </p:grpSpPr>
        <p:sp>
          <p:nvSpPr>
            <p:cNvPr id="236" name="Google Shape;236;p55"/>
            <p:cNvSpPr/>
            <p:nvPr/>
          </p:nvSpPr>
          <p:spPr>
            <a:xfrm>
              <a:off x="1896012" y="395196"/>
              <a:ext cx="5199559" cy="4267876"/>
            </a:xfrm>
            <a:custGeom>
              <a:rect b="b" l="l" r="r" t="t"/>
              <a:pathLst>
                <a:path extrusionOk="0" h="13118" w="14189">
                  <a:moveTo>
                    <a:pt x="10181" y="0"/>
                  </a:moveTo>
                  <a:cubicBezTo>
                    <a:pt x="9821" y="369"/>
                    <a:pt x="9378" y="636"/>
                    <a:pt x="8893" y="795"/>
                  </a:cubicBezTo>
                  <a:cubicBezTo>
                    <a:pt x="8487" y="919"/>
                    <a:pt x="8065" y="971"/>
                    <a:pt x="7641" y="971"/>
                  </a:cubicBezTo>
                  <a:cubicBezTo>
                    <a:pt x="7121" y="971"/>
                    <a:pt x="6597" y="894"/>
                    <a:pt x="6090" y="778"/>
                  </a:cubicBezTo>
                  <a:cubicBezTo>
                    <a:pt x="5898" y="737"/>
                    <a:pt x="5697" y="678"/>
                    <a:pt x="5505" y="611"/>
                  </a:cubicBezTo>
                  <a:cubicBezTo>
                    <a:pt x="5438" y="829"/>
                    <a:pt x="5346" y="1038"/>
                    <a:pt x="5220" y="1222"/>
                  </a:cubicBezTo>
                  <a:cubicBezTo>
                    <a:pt x="4678" y="2011"/>
                    <a:pt x="3780" y="2477"/>
                    <a:pt x="2828" y="2477"/>
                  </a:cubicBezTo>
                  <a:cubicBezTo>
                    <a:pt x="2811" y="2477"/>
                    <a:pt x="2794" y="2477"/>
                    <a:pt x="2777" y="2477"/>
                  </a:cubicBezTo>
                  <a:lnTo>
                    <a:pt x="2777" y="2477"/>
                  </a:lnTo>
                  <a:cubicBezTo>
                    <a:pt x="2920" y="3313"/>
                    <a:pt x="2560" y="4192"/>
                    <a:pt x="1983" y="4819"/>
                  </a:cubicBezTo>
                  <a:cubicBezTo>
                    <a:pt x="1707" y="5112"/>
                    <a:pt x="1389" y="5371"/>
                    <a:pt x="1046" y="5580"/>
                  </a:cubicBezTo>
                  <a:cubicBezTo>
                    <a:pt x="1288" y="5898"/>
                    <a:pt x="1431" y="6342"/>
                    <a:pt x="1531" y="6743"/>
                  </a:cubicBezTo>
                  <a:cubicBezTo>
                    <a:pt x="1648" y="7203"/>
                    <a:pt x="1748" y="7672"/>
                    <a:pt x="1690" y="8140"/>
                  </a:cubicBezTo>
                  <a:cubicBezTo>
                    <a:pt x="1615" y="8776"/>
                    <a:pt x="1238" y="9353"/>
                    <a:pt x="770" y="9788"/>
                  </a:cubicBezTo>
                  <a:cubicBezTo>
                    <a:pt x="527" y="10006"/>
                    <a:pt x="276" y="10198"/>
                    <a:pt x="0" y="10366"/>
                  </a:cubicBezTo>
                  <a:cubicBezTo>
                    <a:pt x="44" y="10363"/>
                    <a:pt x="88" y="10362"/>
                    <a:pt x="132" y="10362"/>
                  </a:cubicBezTo>
                  <a:cubicBezTo>
                    <a:pt x="438" y="10362"/>
                    <a:pt x="735" y="10413"/>
                    <a:pt x="1021" y="10508"/>
                  </a:cubicBezTo>
                  <a:cubicBezTo>
                    <a:pt x="1556" y="10700"/>
                    <a:pt x="1991" y="11110"/>
                    <a:pt x="2376" y="11528"/>
                  </a:cubicBezTo>
                  <a:cubicBezTo>
                    <a:pt x="2769" y="11947"/>
                    <a:pt x="3162" y="12415"/>
                    <a:pt x="3413" y="12942"/>
                  </a:cubicBezTo>
                  <a:cubicBezTo>
                    <a:pt x="4451" y="12189"/>
                    <a:pt x="5647" y="11671"/>
                    <a:pt x="6919" y="11587"/>
                  </a:cubicBezTo>
                  <a:cubicBezTo>
                    <a:pt x="7050" y="11577"/>
                    <a:pt x="7182" y="11572"/>
                    <a:pt x="7314" y="11572"/>
                  </a:cubicBezTo>
                  <a:cubicBezTo>
                    <a:pt x="8681" y="11572"/>
                    <a:pt x="10069" y="12119"/>
                    <a:pt x="10984" y="13118"/>
                  </a:cubicBezTo>
                  <a:cubicBezTo>
                    <a:pt x="11043" y="12323"/>
                    <a:pt x="11327" y="11570"/>
                    <a:pt x="11796" y="10934"/>
                  </a:cubicBezTo>
                  <a:cubicBezTo>
                    <a:pt x="12406" y="10131"/>
                    <a:pt x="13285" y="9596"/>
                    <a:pt x="14188" y="9111"/>
                  </a:cubicBezTo>
                  <a:cubicBezTo>
                    <a:pt x="13686" y="8508"/>
                    <a:pt x="13377" y="7772"/>
                    <a:pt x="13285" y="7003"/>
                  </a:cubicBezTo>
                  <a:cubicBezTo>
                    <a:pt x="13184" y="5999"/>
                    <a:pt x="13452" y="4986"/>
                    <a:pt x="14055" y="4175"/>
                  </a:cubicBezTo>
                  <a:cubicBezTo>
                    <a:pt x="12850" y="3840"/>
                    <a:pt x="11620" y="3338"/>
                    <a:pt x="10917" y="2326"/>
                  </a:cubicBezTo>
                  <a:cubicBezTo>
                    <a:pt x="10449" y="1648"/>
                    <a:pt x="10273" y="829"/>
                    <a:pt x="10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5"/>
            <p:cNvSpPr/>
            <p:nvPr/>
          </p:nvSpPr>
          <p:spPr>
            <a:xfrm>
              <a:off x="1717918" y="545066"/>
              <a:ext cx="5334779" cy="4363527"/>
            </a:xfrm>
            <a:custGeom>
              <a:rect b="b" l="l" r="r" t="t"/>
              <a:pathLst>
                <a:path extrusionOk="0" h="13412" w="14558">
                  <a:moveTo>
                    <a:pt x="10175" y="456"/>
                  </a:moveTo>
                  <a:cubicBezTo>
                    <a:pt x="10324" y="1424"/>
                    <a:pt x="10620" y="2352"/>
                    <a:pt x="11345" y="3054"/>
                  </a:cubicBezTo>
                  <a:cubicBezTo>
                    <a:pt x="12054" y="3732"/>
                    <a:pt x="13002" y="4105"/>
                    <a:pt x="13939" y="4376"/>
                  </a:cubicBezTo>
                  <a:lnTo>
                    <a:pt x="13939" y="4376"/>
                  </a:lnTo>
                  <a:cubicBezTo>
                    <a:pt x="13426" y="5193"/>
                    <a:pt x="13192" y="6153"/>
                    <a:pt x="13286" y="7120"/>
                  </a:cubicBezTo>
                  <a:cubicBezTo>
                    <a:pt x="13287" y="7131"/>
                    <a:pt x="13290" y="7141"/>
                    <a:pt x="13293" y="7150"/>
                  </a:cubicBezTo>
                  <a:lnTo>
                    <a:pt x="13293" y="7150"/>
                  </a:lnTo>
                  <a:cubicBezTo>
                    <a:pt x="13293" y="7154"/>
                    <a:pt x="13294" y="7158"/>
                    <a:pt x="13294" y="7162"/>
                  </a:cubicBezTo>
                  <a:cubicBezTo>
                    <a:pt x="13409" y="7899"/>
                    <a:pt x="13700" y="8594"/>
                    <a:pt x="14142" y="9181"/>
                  </a:cubicBezTo>
                  <a:lnTo>
                    <a:pt x="14142" y="9181"/>
                  </a:lnTo>
                  <a:cubicBezTo>
                    <a:pt x="12619" y="10045"/>
                    <a:pt x="11383" y="11152"/>
                    <a:pt x="11102" y="12923"/>
                  </a:cubicBezTo>
                  <a:lnTo>
                    <a:pt x="11102" y="12923"/>
                  </a:lnTo>
                  <a:cubicBezTo>
                    <a:pt x="10105" y="12012"/>
                    <a:pt x="8890" y="11616"/>
                    <a:pt x="7650" y="11616"/>
                  </a:cubicBezTo>
                  <a:cubicBezTo>
                    <a:pt x="6273" y="11616"/>
                    <a:pt x="4866" y="12104"/>
                    <a:pt x="3693" y="12918"/>
                  </a:cubicBezTo>
                  <a:lnTo>
                    <a:pt x="3693" y="12918"/>
                  </a:lnTo>
                  <a:cubicBezTo>
                    <a:pt x="3047" y="11746"/>
                    <a:pt x="1977" y="10660"/>
                    <a:pt x="644" y="10470"/>
                  </a:cubicBezTo>
                  <a:lnTo>
                    <a:pt x="644" y="10470"/>
                  </a:lnTo>
                  <a:cubicBezTo>
                    <a:pt x="1280" y="9982"/>
                    <a:pt x="1838" y="9368"/>
                    <a:pt x="2000" y="8559"/>
                  </a:cubicBezTo>
                  <a:cubicBezTo>
                    <a:pt x="2167" y="7709"/>
                    <a:pt x="1889" y="6589"/>
                    <a:pt x="1410" y="5840"/>
                  </a:cubicBezTo>
                  <a:lnTo>
                    <a:pt x="1410" y="5840"/>
                  </a:lnTo>
                  <a:cubicBezTo>
                    <a:pt x="2426" y="5137"/>
                    <a:pt x="3173" y="4098"/>
                    <a:pt x="3075" y="2829"/>
                  </a:cubicBezTo>
                  <a:lnTo>
                    <a:pt x="3075" y="2829"/>
                  </a:lnTo>
                  <a:cubicBezTo>
                    <a:pt x="4231" y="2748"/>
                    <a:pt x="5273" y="2085"/>
                    <a:pt x="5706" y="991"/>
                  </a:cubicBezTo>
                  <a:lnTo>
                    <a:pt x="5706" y="991"/>
                  </a:lnTo>
                  <a:cubicBezTo>
                    <a:pt x="6307" y="1186"/>
                    <a:pt x="6959" y="1302"/>
                    <a:pt x="7603" y="1302"/>
                  </a:cubicBezTo>
                  <a:cubicBezTo>
                    <a:pt x="8536" y="1302"/>
                    <a:pt x="9453" y="1058"/>
                    <a:pt x="10175" y="456"/>
                  </a:cubicBezTo>
                  <a:close/>
                  <a:moveTo>
                    <a:pt x="10302" y="0"/>
                  </a:moveTo>
                  <a:cubicBezTo>
                    <a:pt x="10265" y="0"/>
                    <a:pt x="10228" y="13"/>
                    <a:pt x="10199" y="43"/>
                  </a:cubicBezTo>
                  <a:cubicBezTo>
                    <a:pt x="9506" y="731"/>
                    <a:pt x="8576" y="1000"/>
                    <a:pt x="7627" y="1000"/>
                  </a:cubicBezTo>
                  <a:cubicBezTo>
                    <a:pt x="6960" y="1000"/>
                    <a:pt x="6284" y="867"/>
                    <a:pt x="5673" y="653"/>
                  </a:cubicBezTo>
                  <a:cubicBezTo>
                    <a:pt x="5658" y="649"/>
                    <a:pt x="5643" y="647"/>
                    <a:pt x="5629" y="647"/>
                  </a:cubicBezTo>
                  <a:cubicBezTo>
                    <a:pt x="5561" y="647"/>
                    <a:pt x="5501" y="692"/>
                    <a:pt x="5480" y="754"/>
                  </a:cubicBezTo>
                  <a:cubicBezTo>
                    <a:pt x="5112" y="1858"/>
                    <a:pt x="4058" y="2510"/>
                    <a:pt x="2920" y="2527"/>
                  </a:cubicBezTo>
                  <a:cubicBezTo>
                    <a:pt x="2812" y="2527"/>
                    <a:pt x="2745" y="2628"/>
                    <a:pt x="2770" y="2728"/>
                  </a:cubicBezTo>
                  <a:cubicBezTo>
                    <a:pt x="2946" y="3983"/>
                    <a:pt x="2134" y="5020"/>
                    <a:pt x="1130" y="5664"/>
                  </a:cubicBezTo>
                  <a:cubicBezTo>
                    <a:pt x="1055" y="5715"/>
                    <a:pt x="1030" y="5807"/>
                    <a:pt x="1080" y="5882"/>
                  </a:cubicBezTo>
                  <a:cubicBezTo>
                    <a:pt x="1548" y="6551"/>
                    <a:pt x="1858" y="7672"/>
                    <a:pt x="1707" y="8475"/>
                  </a:cubicBezTo>
                  <a:cubicBezTo>
                    <a:pt x="1540" y="9362"/>
                    <a:pt x="837" y="9989"/>
                    <a:pt x="126" y="10466"/>
                  </a:cubicBezTo>
                  <a:cubicBezTo>
                    <a:pt x="1" y="10550"/>
                    <a:pt x="51" y="10751"/>
                    <a:pt x="210" y="10759"/>
                  </a:cubicBezTo>
                  <a:cubicBezTo>
                    <a:pt x="225" y="10759"/>
                    <a:pt x="239" y="10759"/>
                    <a:pt x="254" y="10759"/>
                  </a:cubicBezTo>
                  <a:cubicBezTo>
                    <a:pt x="1714" y="10759"/>
                    <a:pt x="2868" y="11993"/>
                    <a:pt x="3514" y="13227"/>
                  </a:cubicBezTo>
                  <a:cubicBezTo>
                    <a:pt x="3543" y="13278"/>
                    <a:pt x="3594" y="13302"/>
                    <a:pt x="3647" y="13302"/>
                  </a:cubicBezTo>
                  <a:cubicBezTo>
                    <a:pt x="3673" y="13302"/>
                    <a:pt x="3699" y="13296"/>
                    <a:pt x="3724" y="13286"/>
                  </a:cubicBezTo>
                  <a:cubicBezTo>
                    <a:pt x="4874" y="12446"/>
                    <a:pt x="6278" y="11928"/>
                    <a:pt x="7649" y="11928"/>
                  </a:cubicBezTo>
                  <a:cubicBezTo>
                    <a:pt x="8900" y="11928"/>
                    <a:pt x="10124" y="12359"/>
                    <a:pt x="11102" y="13369"/>
                  </a:cubicBezTo>
                  <a:cubicBezTo>
                    <a:pt x="11134" y="13399"/>
                    <a:pt x="11172" y="13412"/>
                    <a:pt x="11209" y="13412"/>
                  </a:cubicBezTo>
                  <a:cubicBezTo>
                    <a:pt x="11289" y="13412"/>
                    <a:pt x="11364" y="13352"/>
                    <a:pt x="11370" y="13260"/>
                  </a:cubicBezTo>
                  <a:cubicBezTo>
                    <a:pt x="11537" y="11345"/>
                    <a:pt x="12876" y="10232"/>
                    <a:pt x="14457" y="9362"/>
                  </a:cubicBezTo>
                  <a:cubicBezTo>
                    <a:pt x="14541" y="9312"/>
                    <a:pt x="14557" y="9186"/>
                    <a:pt x="14490" y="9119"/>
                  </a:cubicBezTo>
                  <a:cubicBezTo>
                    <a:pt x="14034" y="8559"/>
                    <a:pt x="13731" y="7891"/>
                    <a:pt x="13618" y="7175"/>
                  </a:cubicBezTo>
                  <a:lnTo>
                    <a:pt x="13618" y="7175"/>
                  </a:lnTo>
                  <a:cubicBezTo>
                    <a:pt x="13621" y="7161"/>
                    <a:pt x="13622" y="7145"/>
                    <a:pt x="13620" y="7128"/>
                  </a:cubicBezTo>
                  <a:cubicBezTo>
                    <a:pt x="13520" y="6150"/>
                    <a:pt x="13779" y="5179"/>
                    <a:pt x="14340" y="4376"/>
                  </a:cubicBezTo>
                  <a:cubicBezTo>
                    <a:pt x="14390" y="4284"/>
                    <a:pt x="14348" y="4175"/>
                    <a:pt x="14248" y="4142"/>
                  </a:cubicBezTo>
                  <a:cubicBezTo>
                    <a:pt x="13344" y="3891"/>
                    <a:pt x="12416" y="3581"/>
                    <a:pt x="11696" y="2945"/>
                  </a:cubicBezTo>
                  <a:cubicBezTo>
                    <a:pt x="10876" y="2226"/>
                    <a:pt x="10592" y="1205"/>
                    <a:pt x="10466" y="151"/>
                  </a:cubicBezTo>
                  <a:cubicBezTo>
                    <a:pt x="10461" y="60"/>
                    <a:pt x="10381" y="0"/>
                    <a:pt x="10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55"/>
          <p:cNvSpPr txBox="1"/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6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>
            <p:ph type="ctrTitle"/>
          </p:nvPr>
        </p:nvSpPr>
        <p:spPr>
          <a:xfrm flipH="1">
            <a:off x="2336300" y="354825"/>
            <a:ext cx="44715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5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grpSp>
        <p:nvGrpSpPr>
          <p:cNvPr id="241" name="Google Shape;241;p56"/>
          <p:cNvGrpSpPr/>
          <p:nvPr/>
        </p:nvGrpSpPr>
        <p:grpSpPr>
          <a:xfrm rot="10800000">
            <a:off x="152567" y="3234824"/>
            <a:ext cx="1888761" cy="1762892"/>
            <a:chOff x="7280351" y="0"/>
            <a:chExt cx="1888761" cy="1762892"/>
          </a:xfrm>
        </p:grpSpPr>
        <p:sp>
          <p:nvSpPr>
            <p:cNvPr id="242" name="Google Shape;242;p56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6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6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6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6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6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6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6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6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6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6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6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6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6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6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6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6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6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6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6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6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6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56"/>
          <p:cNvGrpSpPr/>
          <p:nvPr/>
        </p:nvGrpSpPr>
        <p:grpSpPr>
          <a:xfrm>
            <a:off x="7132667" y="105825"/>
            <a:ext cx="1888761" cy="1762892"/>
            <a:chOff x="7280351" y="0"/>
            <a:chExt cx="1888761" cy="1762892"/>
          </a:xfrm>
        </p:grpSpPr>
        <p:sp>
          <p:nvSpPr>
            <p:cNvPr id="277" name="Google Shape;277;p56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6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6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6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6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6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6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6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6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6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6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6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6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6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6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6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6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6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6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6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4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idx="1" type="subTitle"/>
          </p:nvPr>
        </p:nvSpPr>
        <p:spPr>
          <a:xfrm flipH="1">
            <a:off x="1934650" y="2830961"/>
            <a:ext cx="1484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7"/>
          <p:cNvSpPr txBox="1"/>
          <p:nvPr>
            <p:ph idx="2" type="subTitle"/>
          </p:nvPr>
        </p:nvSpPr>
        <p:spPr>
          <a:xfrm flipH="1">
            <a:off x="3767500" y="1945901"/>
            <a:ext cx="110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7"/>
          <p:cNvSpPr txBox="1"/>
          <p:nvPr>
            <p:ph idx="3" type="subTitle"/>
          </p:nvPr>
        </p:nvSpPr>
        <p:spPr>
          <a:xfrm flipH="1">
            <a:off x="3773050" y="3662526"/>
            <a:ext cx="1095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7"/>
          <p:cNvSpPr txBox="1"/>
          <p:nvPr>
            <p:ph idx="4" type="subTitle"/>
          </p:nvPr>
        </p:nvSpPr>
        <p:spPr>
          <a:xfrm flipH="1">
            <a:off x="5610800" y="2845986"/>
            <a:ext cx="1354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7"/>
          <p:cNvSpPr txBox="1"/>
          <p:nvPr>
            <p:ph idx="5" type="subTitle"/>
          </p:nvPr>
        </p:nvSpPr>
        <p:spPr>
          <a:xfrm flipH="1">
            <a:off x="1847200" y="2332999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7" name="Google Shape;317;p57"/>
          <p:cNvSpPr txBox="1"/>
          <p:nvPr>
            <p:ph idx="6" type="subTitle"/>
          </p:nvPr>
        </p:nvSpPr>
        <p:spPr>
          <a:xfrm flipH="1">
            <a:off x="3447400" y="1449986"/>
            <a:ext cx="1746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8" name="Google Shape;318;p57"/>
          <p:cNvSpPr txBox="1"/>
          <p:nvPr>
            <p:ph idx="7" type="subTitle"/>
          </p:nvPr>
        </p:nvSpPr>
        <p:spPr>
          <a:xfrm flipH="1">
            <a:off x="3491200" y="3168827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9" name="Google Shape;319;p57"/>
          <p:cNvSpPr txBox="1"/>
          <p:nvPr>
            <p:ph idx="8" type="subTitle"/>
          </p:nvPr>
        </p:nvSpPr>
        <p:spPr>
          <a:xfrm flipH="1">
            <a:off x="5414450" y="2351237"/>
            <a:ext cx="1746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0" name="Google Shape;320;p57"/>
          <p:cNvSpPr txBox="1"/>
          <p:nvPr>
            <p:ph type="title"/>
          </p:nvPr>
        </p:nvSpPr>
        <p:spPr>
          <a:xfrm>
            <a:off x="609252" y="438126"/>
            <a:ext cx="7960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1" name="Google Shape;321;p57"/>
          <p:cNvGrpSpPr/>
          <p:nvPr/>
        </p:nvGrpSpPr>
        <p:grpSpPr>
          <a:xfrm>
            <a:off x="7161359" y="105825"/>
            <a:ext cx="1860069" cy="1534292"/>
            <a:chOff x="7309043" y="0"/>
            <a:chExt cx="1860069" cy="1534292"/>
          </a:xfrm>
        </p:grpSpPr>
        <p:sp>
          <p:nvSpPr>
            <p:cNvPr id="322" name="Google Shape;322;p57"/>
            <p:cNvSpPr/>
            <p:nvPr/>
          </p:nvSpPr>
          <p:spPr>
            <a:xfrm>
              <a:off x="730904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7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7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7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7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7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7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7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7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7"/>
            <p:cNvSpPr/>
            <p:nvPr/>
          </p:nvSpPr>
          <p:spPr>
            <a:xfrm>
              <a:off x="7739800" y="17867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7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7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7"/>
            <p:cNvSpPr/>
            <p:nvPr/>
          </p:nvSpPr>
          <p:spPr>
            <a:xfrm>
              <a:off x="8181446" y="4773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7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7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7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7"/>
            <p:cNvSpPr/>
            <p:nvPr/>
          </p:nvSpPr>
          <p:spPr>
            <a:xfrm rot="-5564026">
              <a:off x="8888536" y="13314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CUSTOM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>
            <p:ph type="ctrTitle"/>
          </p:nvPr>
        </p:nvSpPr>
        <p:spPr>
          <a:xfrm flipH="1">
            <a:off x="861488" y="1139175"/>
            <a:ext cx="2813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8"/>
          <p:cNvSpPr txBox="1"/>
          <p:nvPr>
            <p:ph idx="1" type="subTitle"/>
          </p:nvPr>
        </p:nvSpPr>
        <p:spPr>
          <a:xfrm flipH="1">
            <a:off x="982700" y="2738475"/>
            <a:ext cx="2570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2" name="Google Shape;342;p58"/>
          <p:cNvSpPr txBox="1"/>
          <p:nvPr>
            <p:ph idx="2" type="ctrTitle"/>
          </p:nvPr>
        </p:nvSpPr>
        <p:spPr>
          <a:xfrm flipH="1">
            <a:off x="5549925" y="1139175"/>
            <a:ext cx="2813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8"/>
          <p:cNvSpPr txBox="1"/>
          <p:nvPr>
            <p:ph idx="3" type="subTitle"/>
          </p:nvPr>
        </p:nvSpPr>
        <p:spPr>
          <a:xfrm flipH="1">
            <a:off x="5671129" y="2738475"/>
            <a:ext cx="2570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44" name="Google Shape;344;p58"/>
          <p:cNvGrpSpPr/>
          <p:nvPr/>
        </p:nvGrpSpPr>
        <p:grpSpPr>
          <a:xfrm>
            <a:off x="4334456" y="-6715"/>
            <a:ext cx="475770" cy="5095169"/>
            <a:chOff x="4334456" y="-6715"/>
            <a:chExt cx="475770" cy="5095169"/>
          </a:xfrm>
        </p:grpSpPr>
        <p:grpSp>
          <p:nvGrpSpPr>
            <p:cNvPr id="345" name="Google Shape;345;p58"/>
            <p:cNvGrpSpPr/>
            <p:nvPr/>
          </p:nvGrpSpPr>
          <p:grpSpPr>
            <a:xfrm rot="5254883">
              <a:off x="3312404" y="1075021"/>
              <a:ext cx="2519873" cy="369760"/>
              <a:chOff x="6803284" y="880113"/>
              <a:chExt cx="2519897" cy="369763"/>
            </a:xfrm>
          </p:grpSpPr>
          <p:sp>
            <p:nvSpPr>
              <p:cNvPr id="346" name="Google Shape;346;p58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8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rect b="b" l="l" r="r" t="t"/>
                <a:pathLst>
                  <a:path extrusionOk="0" h="1974" w="3863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8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8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rect b="b" l="l" r="r" t="t"/>
                <a:pathLst>
                  <a:path extrusionOk="0" h="2790" w="374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8"/>
              <p:cNvSpPr/>
              <p:nvPr/>
            </p:nvSpPr>
            <p:spPr>
              <a:xfrm rot="-8263958">
                <a:off x="9047545" y="1024093"/>
                <a:ext cx="264640" cy="134994"/>
              </a:xfrm>
              <a:custGeom>
                <a:rect b="b" l="l" r="r" t="t"/>
                <a:pathLst>
                  <a:path extrusionOk="0" h="1969" w="386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8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rect b="b" l="l" r="r" t="t"/>
                <a:pathLst>
                  <a:path extrusionOk="0" h="2790" w="374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8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rect b="b" l="l" r="r" t="t"/>
                <a:pathLst>
                  <a:path extrusionOk="0" h="1974" w="3863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8"/>
              <p:cNvSpPr/>
              <p:nvPr/>
            </p:nvSpPr>
            <p:spPr>
              <a:xfrm rot="-2700000">
                <a:off x="7129739" y="990641"/>
                <a:ext cx="264646" cy="134997"/>
              </a:xfrm>
              <a:custGeom>
                <a:rect b="b" l="l" r="r" t="t"/>
                <a:pathLst>
                  <a:path extrusionOk="0" h="1969" w="386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8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rect b="b" l="l" r="r" t="t"/>
                <a:pathLst>
                  <a:path extrusionOk="0" h="2606" w="3219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8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rect b="b" l="l" r="r" t="t"/>
                <a:pathLst>
                  <a:path extrusionOk="0" h="2606" w="3219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8"/>
              <p:cNvSpPr/>
              <p:nvPr/>
            </p:nvSpPr>
            <p:spPr>
              <a:xfrm rot="-2700000">
                <a:off x="6828025" y="939888"/>
                <a:ext cx="239072" cy="169003"/>
              </a:xfrm>
              <a:custGeom>
                <a:rect b="b" l="l" r="r" t="t"/>
                <a:pathLst>
                  <a:path extrusionOk="0" h="2465" w="3487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8"/>
              <p:cNvSpPr/>
              <p:nvPr/>
            </p:nvSpPr>
            <p:spPr>
              <a:xfrm rot="-2700000">
                <a:off x="8736311" y="1018677"/>
                <a:ext cx="239072" cy="169003"/>
              </a:xfrm>
              <a:custGeom>
                <a:rect b="b" l="l" r="r" t="t"/>
                <a:pathLst>
                  <a:path extrusionOk="0" h="2465" w="3487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" name="Google Shape;358;p58"/>
            <p:cNvGrpSpPr/>
            <p:nvPr/>
          </p:nvGrpSpPr>
          <p:grpSpPr>
            <a:xfrm rot="-126541">
              <a:off x="4384166" y="2574330"/>
              <a:ext cx="375655" cy="2508062"/>
              <a:chOff x="4226189" y="2542825"/>
              <a:chExt cx="375663" cy="2508119"/>
            </a:xfrm>
          </p:grpSpPr>
          <p:grpSp>
            <p:nvGrpSpPr>
              <p:cNvPr id="359" name="Google Shape;359;p58"/>
              <p:cNvGrpSpPr/>
              <p:nvPr/>
            </p:nvGrpSpPr>
            <p:grpSpPr>
              <a:xfrm rot="-5400000">
                <a:off x="3312651" y="3767643"/>
                <a:ext cx="2196839" cy="369763"/>
                <a:chOff x="6803284" y="880113"/>
                <a:chExt cx="2196839" cy="369763"/>
              </a:xfrm>
            </p:grpSpPr>
            <p:sp>
              <p:nvSpPr>
                <p:cNvPr id="360" name="Google Shape;360;p58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rect b="b" l="l" r="r" t="t"/>
                  <a:pathLst>
                    <a:path extrusionOk="0" h="2461" w="3487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58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rect b="b" l="l" r="r" t="t"/>
                  <a:pathLst>
                    <a:path extrusionOk="0" h="1974" w="3863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58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rect b="b" l="l" r="r" t="t"/>
                  <a:pathLst>
                    <a:path extrusionOk="0" h="2461" w="3487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58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rect b="b" l="l" r="r" t="t"/>
                  <a:pathLst>
                    <a:path extrusionOk="0" h="2790" w="374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58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rect b="b" l="l" r="r" t="t"/>
                  <a:pathLst>
                    <a:path extrusionOk="0" h="2790" w="374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58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rect b="b" l="l" r="r" t="t"/>
                  <a:pathLst>
                    <a:path extrusionOk="0" h="1974" w="3863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58"/>
                <p:cNvSpPr/>
                <p:nvPr/>
              </p:nvSpPr>
              <p:spPr>
                <a:xfrm rot="-2700000">
                  <a:off x="7129739" y="990641"/>
                  <a:ext cx="264646" cy="134997"/>
                </a:xfrm>
                <a:custGeom>
                  <a:rect b="b" l="l" r="r" t="t"/>
                  <a:pathLst>
                    <a:path extrusionOk="0" h="1969" w="3860">
                      <a:moveTo>
                        <a:pt x="1879" y="0"/>
                      </a:moveTo>
                      <a:cubicBezTo>
                        <a:pt x="1814" y="0"/>
                        <a:pt x="1746" y="25"/>
                        <a:pt x="1683" y="81"/>
                      </a:cubicBezTo>
                      <a:cubicBezTo>
                        <a:pt x="1563" y="189"/>
                        <a:pt x="1491" y="333"/>
                        <a:pt x="1443" y="478"/>
                      </a:cubicBezTo>
                      <a:cubicBezTo>
                        <a:pt x="1046" y="454"/>
                        <a:pt x="661" y="430"/>
                        <a:pt x="265" y="405"/>
                      </a:cubicBezTo>
                      <a:cubicBezTo>
                        <a:pt x="60" y="405"/>
                        <a:pt x="0" y="754"/>
                        <a:pt x="216" y="778"/>
                      </a:cubicBezTo>
                      <a:cubicBezTo>
                        <a:pt x="601" y="838"/>
                        <a:pt x="974" y="886"/>
                        <a:pt x="1358" y="934"/>
                      </a:cubicBezTo>
                      <a:cubicBezTo>
                        <a:pt x="1358" y="983"/>
                        <a:pt x="1346" y="1031"/>
                        <a:pt x="1346" y="1079"/>
                      </a:cubicBezTo>
                      <a:cubicBezTo>
                        <a:pt x="1346" y="1331"/>
                        <a:pt x="1370" y="1692"/>
                        <a:pt x="1587" y="1836"/>
                      </a:cubicBezTo>
                      <a:lnTo>
                        <a:pt x="1587" y="1848"/>
                      </a:lnTo>
                      <a:cubicBezTo>
                        <a:pt x="1626" y="1931"/>
                        <a:pt x="1700" y="1968"/>
                        <a:pt x="1771" y="1968"/>
                      </a:cubicBezTo>
                      <a:cubicBezTo>
                        <a:pt x="1875" y="1968"/>
                        <a:pt x="1971" y="1888"/>
                        <a:pt x="1935" y="1752"/>
                      </a:cubicBezTo>
                      <a:cubicBezTo>
                        <a:pt x="1935" y="1752"/>
                        <a:pt x="1935" y="1740"/>
                        <a:pt x="1923" y="1728"/>
                      </a:cubicBezTo>
                      <a:cubicBezTo>
                        <a:pt x="2008" y="1560"/>
                        <a:pt x="1947" y="1379"/>
                        <a:pt x="1960" y="1175"/>
                      </a:cubicBezTo>
                      <a:cubicBezTo>
                        <a:pt x="1960" y="1115"/>
                        <a:pt x="1972" y="1055"/>
                        <a:pt x="1984" y="1007"/>
                      </a:cubicBezTo>
                      <a:cubicBezTo>
                        <a:pt x="2452" y="1055"/>
                        <a:pt x="2921" y="1103"/>
                        <a:pt x="3390" y="1175"/>
                      </a:cubicBezTo>
                      <a:cubicBezTo>
                        <a:pt x="3413" y="1179"/>
                        <a:pt x="3434" y="1181"/>
                        <a:pt x="3455" y="1181"/>
                      </a:cubicBezTo>
                      <a:cubicBezTo>
                        <a:pt x="3807" y="1181"/>
                        <a:pt x="3860" y="633"/>
                        <a:pt x="3462" y="622"/>
                      </a:cubicBezTo>
                      <a:cubicBezTo>
                        <a:pt x="3017" y="610"/>
                        <a:pt x="2573" y="574"/>
                        <a:pt x="2128" y="538"/>
                      </a:cubicBezTo>
                      <a:cubicBezTo>
                        <a:pt x="2140" y="478"/>
                        <a:pt x="2152" y="430"/>
                        <a:pt x="2164" y="369"/>
                      </a:cubicBezTo>
                      <a:cubicBezTo>
                        <a:pt x="2199" y="169"/>
                        <a:pt x="2050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58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rect b="b" l="l" r="r" t="t"/>
                  <a:pathLst>
                    <a:path extrusionOk="0" h="2606" w="3219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58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rect b="b" l="l" r="r" t="t"/>
                  <a:pathLst>
                    <a:path extrusionOk="0" h="2606" w="3219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58"/>
                <p:cNvSpPr/>
                <p:nvPr/>
              </p:nvSpPr>
              <p:spPr>
                <a:xfrm rot="-2700000">
                  <a:off x="6828025" y="939888"/>
                  <a:ext cx="239072" cy="169003"/>
                </a:xfrm>
                <a:custGeom>
                  <a:rect b="b" l="l" r="r" t="t"/>
                  <a:pathLst>
                    <a:path extrusionOk="0" h="2465" w="3487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58"/>
                <p:cNvSpPr/>
                <p:nvPr/>
              </p:nvSpPr>
              <p:spPr>
                <a:xfrm rot="-2700000">
                  <a:off x="8736311" y="1018677"/>
                  <a:ext cx="239072" cy="169003"/>
                </a:xfrm>
                <a:custGeom>
                  <a:rect b="b" l="l" r="r" t="t"/>
                  <a:pathLst>
                    <a:path extrusionOk="0" h="2465" w="3487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1" name="Google Shape;371;p58"/>
              <p:cNvSpPr/>
              <p:nvPr/>
            </p:nvSpPr>
            <p:spPr>
              <a:xfrm rot="-8100000">
                <a:off x="4338136" y="2602640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2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idx="1" type="subTitle"/>
          </p:nvPr>
        </p:nvSpPr>
        <p:spPr>
          <a:xfrm>
            <a:off x="768044" y="2244909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74" name="Google Shape;374;p59"/>
          <p:cNvSpPr txBox="1"/>
          <p:nvPr>
            <p:ph idx="2" type="subTitle"/>
          </p:nvPr>
        </p:nvSpPr>
        <p:spPr>
          <a:xfrm>
            <a:off x="6207714" y="2244909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75" name="Google Shape;375;p59"/>
          <p:cNvSpPr txBox="1"/>
          <p:nvPr>
            <p:ph idx="3" type="subTitle"/>
          </p:nvPr>
        </p:nvSpPr>
        <p:spPr>
          <a:xfrm>
            <a:off x="3480150" y="3893952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76" name="Google Shape;376;p59"/>
          <p:cNvSpPr txBox="1"/>
          <p:nvPr>
            <p:ph idx="4" type="subTitle"/>
          </p:nvPr>
        </p:nvSpPr>
        <p:spPr>
          <a:xfrm>
            <a:off x="3480150" y="2244909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grpSp>
        <p:nvGrpSpPr>
          <p:cNvPr id="377" name="Google Shape;377;p59"/>
          <p:cNvGrpSpPr/>
          <p:nvPr/>
        </p:nvGrpSpPr>
        <p:grpSpPr>
          <a:xfrm rot="10800000">
            <a:off x="7873889" y="1222087"/>
            <a:ext cx="1336921" cy="181835"/>
            <a:chOff x="7591575" y="960850"/>
            <a:chExt cx="1049388" cy="128342"/>
          </a:xfrm>
        </p:grpSpPr>
        <p:sp>
          <p:nvSpPr>
            <p:cNvPr id="378" name="Google Shape;378;p59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9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59"/>
          <p:cNvSpPr txBox="1"/>
          <p:nvPr>
            <p:ph idx="5" type="subTitle"/>
          </p:nvPr>
        </p:nvSpPr>
        <p:spPr>
          <a:xfrm>
            <a:off x="767699" y="3893952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81" name="Google Shape;381;p59"/>
          <p:cNvSpPr txBox="1"/>
          <p:nvPr>
            <p:ph idx="6" type="subTitle"/>
          </p:nvPr>
        </p:nvSpPr>
        <p:spPr>
          <a:xfrm>
            <a:off x="6207665" y="3893952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604798" y="438121"/>
            <a:ext cx="78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3" name="Google Shape;383;p59"/>
          <p:cNvSpPr txBox="1"/>
          <p:nvPr>
            <p:ph idx="7" type="title"/>
          </p:nvPr>
        </p:nvSpPr>
        <p:spPr>
          <a:xfrm>
            <a:off x="1084650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8" type="title"/>
          </p:nvPr>
        </p:nvSpPr>
        <p:spPr>
          <a:xfrm>
            <a:off x="1084650" y="317767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9" type="title"/>
          </p:nvPr>
        </p:nvSpPr>
        <p:spPr>
          <a:xfrm>
            <a:off x="3790300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13" type="title"/>
          </p:nvPr>
        </p:nvSpPr>
        <p:spPr>
          <a:xfrm>
            <a:off x="3790300" y="317767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7" name="Google Shape;387;p59"/>
          <p:cNvSpPr txBox="1"/>
          <p:nvPr>
            <p:ph idx="14" type="title"/>
          </p:nvPr>
        </p:nvSpPr>
        <p:spPr>
          <a:xfrm>
            <a:off x="6550900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8" name="Google Shape;388;p59"/>
          <p:cNvSpPr txBox="1"/>
          <p:nvPr>
            <p:ph idx="15" type="title"/>
          </p:nvPr>
        </p:nvSpPr>
        <p:spPr>
          <a:xfrm>
            <a:off x="6550900" y="317767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89" name="Google Shape;389;p59"/>
          <p:cNvGrpSpPr/>
          <p:nvPr/>
        </p:nvGrpSpPr>
        <p:grpSpPr>
          <a:xfrm rot="10800000">
            <a:off x="7873889" y="913062"/>
            <a:ext cx="1336921" cy="181835"/>
            <a:chOff x="7591575" y="960850"/>
            <a:chExt cx="1049388" cy="128342"/>
          </a:xfrm>
        </p:grpSpPr>
        <p:sp>
          <p:nvSpPr>
            <p:cNvPr id="390" name="Google Shape;390;p59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59"/>
          <p:cNvGrpSpPr/>
          <p:nvPr/>
        </p:nvGrpSpPr>
        <p:grpSpPr>
          <a:xfrm rot="10800000">
            <a:off x="7873889" y="617762"/>
            <a:ext cx="1336921" cy="181835"/>
            <a:chOff x="7591575" y="960850"/>
            <a:chExt cx="1049388" cy="128342"/>
          </a:xfrm>
        </p:grpSpPr>
        <p:sp>
          <p:nvSpPr>
            <p:cNvPr id="393" name="Google Shape;393;p59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9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59"/>
          <p:cNvSpPr/>
          <p:nvPr/>
        </p:nvSpPr>
        <p:spPr>
          <a:xfrm rot="10800000">
            <a:off x="1070504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9"/>
          <p:cNvSpPr/>
          <p:nvPr/>
        </p:nvSpPr>
        <p:spPr>
          <a:xfrm rot="10800000">
            <a:off x="3833429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9"/>
          <p:cNvSpPr/>
          <p:nvPr/>
        </p:nvSpPr>
        <p:spPr>
          <a:xfrm rot="10800000">
            <a:off x="6552529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9"/>
          <p:cNvSpPr/>
          <p:nvPr/>
        </p:nvSpPr>
        <p:spPr>
          <a:xfrm rot="10800000">
            <a:off x="1054716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9"/>
          <p:cNvSpPr/>
          <p:nvPr/>
        </p:nvSpPr>
        <p:spPr>
          <a:xfrm rot="10800000">
            <a:off x="3817641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9"/>
          <p:cNvSpPr/>
          <p:nvPr/>
        </p:nvSpPr>
        <p:spPr>
          <a:xfrm rot="10800000">
            <a:off x="6536741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16800" y="960125"/>
            <a:ext cx="7977853" cy="3087864"/>
          </a:xfrm>
          <a:custGeom>
            <a:rect b="b" l="l" r="r" t="t"/>
            <a:pathLst>
              <a:path extrusionOk="0" h="9613" w="20028">
                <a:moveTo>
                  <a:pt x="4049" y="1"/>
                </a:moveTo>
                <a:cubicBezTo>
                  <a:pt x="2685" y="2544"/>
                  <a:pt x="1355" y="6283"/>
                  <a:pt x="0" y="8927"/>
                </a:cubicBezTo>
                <a:cubicBezTo>
                  <a:pt x="4509" y="8417"/>
                  <a:pt x="8985" y="7823"/>
                  <a:pt x="13402" y="7162"/>
                </a:cubicBezTo>
                <a:cubicBezTo>
                  <a:pt x="13469" y="7254"/>
                  <a:pt x="13519" y="7346"/>
                  <a:pt x="13569" y="7438"/>
                </a:cubicBezTo>
                <a:cubicBezTo>
                  <a:pt x="13996" y="8174"/>
                  <a:pt x="14364" y="8919"/>
                  <a:pt x="14992" y="9613"/>
                </a:cubicBezTo>
                <a:cubicBezTo>
                  <a:pt x="15176" y="8977"/>
                  <a:pt x="15376" y="8341"/>
                  <a:pt x="15594" y="7714"/>
                </a:cubicBezTo>
                <a:cubicBezTo>
                  <a:pt x="17066" y="7898"/>
                  <a:pt x="18539" y="8057"/>
                  <a:pt x="20028" y="8199"/>
                </a:cubicBezTo>
                <a:cubicBezTo>
                  <a:pt x="19308" y="5790"/>
                  <a:pt x="18514" y="3389"/>
                  <a:pt x="17652" y="988"/>
                </a:cubicBezTo>
                <a:cubicBezTo>
                  <a:pt x="13327" y="603"/>
                  <a:pt x="8458" y="360"/>
                  <a:pt x="4049" y="1"/>
                </a:cubicBezTo>
                <a:close/>
              </a:path>
            </a:pathLst>
          </a:custGeom>
          <a:solidFill>
            <a:srgbClr val="97D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0"/>
          <p:cNvSpPr/>
          <p:nvPr/>
        </p:nvSpPr>
        <p:spPr>
          <a:xfrm>
            <a:off x="490890" y="1153497"/>
            <a:ext cx="8120457" cy="3190975"/>
          </a:xfrm>
          <a:custGeom>
            <a:rect b="b" l="l" r="r" t="t"/>
            <a:pathLst>
              <a:path extrusionOk="0" h="9934" w="20386">
                <a:moveTo>
                  <a:pt x="4321" y="326"/>
                </a:moveTo>
                <a:cubicBezTo>
                  <a:pt x="8780" y="687"/>
                  <a:pt x="13263" y="904"/>
                  <a:pt x="17722" y="1304"/>
                </a:cubicBezTo>
                <a:lnTo>
                  <a:pt x="17722" y="1304"/>
                </a:lnTo>
                <a:cubicBezTo>
                  <a:pt x="18535" y="3583"/>
                  <a:pt x="19296" y="5878"/>
                  <a:pt x="19995" y="8187"/>
                </a:cubicBezTo>
                <a:lnTo>
                  <a:pt x="19995" y="8187"/>
                </a:lnTo>
                <a:cubicBezTo>
                  <a:pt x="18587" y="8050"/>
                  <a:pt x="17185" y="7898"/>
                  <a:pt x="15776" y="7723"/>
                </a:cubicBezTo>
                <a:cubicBezTo>
                  <a:pt x="15709" y="7723"/>
                  <a:pt x="15642" y="7764"/>
                  <a:pt x="15625" y="7831"/>
                </a:cubicBezTo>
                <a:cubicBezTo>
                  <a:pt x="15440" y="8367"/>
                  <a:pt x="15266" y="8909"/>
                  <a:pt x="15105" y="9457"/>
                </a:cubicBezTo>
                <a:lnTo>
                  <a:pt x="15105" y="9457"/>
                </a:lnTo>
                <a:cubicBezTo>
                  <a:pt x="14564" y="8771"/>
                  <a:pt x="14172" y="7994"/>
                  <a:pt x="13718" y="7246"/>
                </a:cubicBezTo>
                <a:cubicBezTo>
                  <a:pt x="13691" y="7199"/>
                  <a:pt x="13638" y="7174"/>
                  <a:pt x="13584" y="7174"/>
                </a:cubicBezTo>
                <a:cubicBezTo>
                  <a:pt x="13570" y="7174"/>
                  <a:pt x="13556" y="7175"/>
                  <a:pt x="13542" y="7179"/>
                </a:cubicBezTo>
                <a:cubicBezTo>
                  <a:pt x="9189" y="7826"/>
                  <a:pt x="4820" y="8402"/>
                  <a:pt x="450" y="8905"/>
                </a:cubicBezTo>
                <a:lnTo>
                  <a:pt x="450" y="8905"/>
                </a:lnTo>
                <a:cubicBezTo>
                  <a:pt x="1854" y="6097"/>
                  <a:pt x="2860" y="3102"/>
                  <a:pt x="4321" y="326"/>
                </a:cubicBezTo>
                <a:close/>
                <a:moveTo>
                  <a:pt x="4216" y="0"/>
                </a:moveTo>
                <a:cubicBezTo>
                  <a:pt x="4161" y="0"/>
                  <a:pt x="4122" y="27"/>
                  <a:pt x="4101" y="65"/>
                </a:cubicBezTo>
                <a:lnTo>
                  <a:pt x="4101" y="65"/>
                </a:lnTo>
                <a:cubicBezTo>
                  <a:pt x="4097" y="71"/>
                  <a:pt x="4093" y="78"/>
                  <a:pt x="4089" y="85"/>
                </a:cubicBezTo>
                <a:cubicBezTo>
                  <a:pt x="2558" y="2971"/>
                  <a:pt x="1529" y="6100"/>
                  <a:pt x="40" y="9011"/>
                </a:cubicBezTo>
                <a:cubicBezTo>
                  <a:pt x="0" y="9098"/>
                  <a:pt x="51" y="9246"/>
                  <a:pt x="164" y="9246"/>
                </a:cubicBezTo>
                <a:cubicBezTo>
                  <a:pt x="170" y="9246"/>
                  <a:pt x="176" y="9246"/>
                  <a:pt x="182" y="9245"/>
                </a:cubicBezTo>
                <a:cubicBezTo>
                  <a:pt x="4634" y="8739"/>
                  <a:pt x="9078" y="8160"/>
                  <a:pt x="13506" y="7498"/>
                </a:cubicBezTo>
                <a:lnTo>
                  <a:pt x="13506" y="7498"/>
                </a:lnTo>
                <a:cubicBezTo>
                  <a:pt x="13993" y="8322"/>
                  <a:pt x="14428" y="9164"/>
                  <a:pt x="15065" y="9889"/>
                </a:cubicBezTo>
                <a:cubicBezTo>
                  <a:pt x="15095" y="9920"/>
                  <a:pt x="15134" y="9934"/>
                  <a:pt x="15172" y="9934"/>
                </a:cubicBezTo>
                <a:cubicBezTo>
                  <a:pt x="15238" y="9934"/>
                  <a:pt x="15303" y="9892"/>
                  <a:pt x="15324" y="9822"/>
                </a:cubicBezTo>
                <a:cubicBezTo>
                  <a:pt x="15496" y="9223"/>
                  <a:pt x="15681" y="8630"/>
                  <a:pt x="15882" y="8045"/>
                </a:cubicBezTo>
                <a:lnTo>
                  <a:pt x="15882" y="8045"/>
                </a:lnTo>
                <a:cubicBezTo>
                  <a:pt x="17319" y="8224"/>
                  <a:pt x="18764" y="8379"/>
                  <a:pt x="20210" y="8517"/>
                </a:cubicBezTo>
                <a:cubicBezTo>
                  <a:pt x="20310" y="8517"/>
                  <a:pt x="20385" y="8417"/>
                  <a:pt x="20360" y="8317"/>
                </a:cubicBezTo>
                <a:cubicBezTo>
                  <a:pt x="19633" y="5899"/>
                  <a:pt x="18838" y="3498"/>
                  <a:pt x="17985" y="1114"/>
                </a:cubicBezTo>
                <a:cubicBezTo>
                  <a:pt x="17968" y="1047"/>
                  <a:pt x="17901" y="997"/>
                  <a:pt x="17834" y="997"/>
                </a:cubicBezTo>
                <a:cubicBezTo>
                  <a:pt x="13308" y="595"/>
                  <a:pt x="8757" y="377"/>
                  <a:pt x="4231" y="1"/>
                </a:cubicBezTo>
                <a:cubicBezTo>
                  <a:pt x="4226" y="1"/>
                  <a:pt x="4221" y="0"/>
                  <a:pt x="4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0"/>
          <p:cNvSpPr txBox="1"/>
          <p:nvPr>
            <p:ph hasCustomPrompt="1" type="title"/>
          </p:nvPr>
        </p:nvSpPr>
        <p:spPr>
          <a:xfrm>
            <a:off x="1756550" y="1719200"/>
            <a:ext cx="5631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990450" y="2794445"/>
            <a:ext cx="7162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">
  <p:cSld name="CUSTOM_1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/>
          <p:nvPr/>
        </p:nvSpPr>
        <p:spPr>
          <a:xfrm flipH="1" rot="10800000">
            <a:off x="6875" y="-16700"/>
            <a:ext cx="9144000" cy="38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1"/>
          <p:cNvSpPr txBox="1"/>
          <p:nvPr>
            <p:ph idx="1" type="subTitle"/>
          </p:nvPr>
        </p:nvSpPr>
        <p:spPr>
          <a:xfrm>
            <a:off x="2325450" y="4168386"/>
            <a:ext cx="4493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1"/>
          <p:cNvSpPr/>
          <p:nvPr/>
        </p:nvSpPr>
        <p:spPr>
          <a:xfrm rot="10800000">
            <a:off x="8062044" y="4169400"/>
            <a:ext cx="1328406" cy="943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rgbClr val="97D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7D5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1"/>
          <p:cNvSpPr/>
          <p:nvPr/>
        </p:nvSpPr>
        <p:spPr>
          <a:xfrm rot="10800000">
            <a:off x="-267802" y="4886425"/>
            <a:ext cx="2060131" cy="943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rgbClr val="97D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7D5E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4" name="Google Shape;414;p62"/>
          <p:cNvSpPr txBox="1"/>
          <p:nvPr>
            <p:ph idx="1" type="subTitle"/>
          </p:nvPr>
        </p:nvSpPr>
        <p:spPr>
          <a:xfrm>
            <a:off x="602375" y="1659325"/>
            <a:ext cx="33093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62"/>
          <p:cNvSpPr txBox="1"/>
          <p:nvPr/>
        </p:nvSpPr>
        <p:spPr>
          <a:xfrm>
            <a:off x="620850" y="3741250"/>
            <a:ext cx="4509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62"/>
          <p:cNvGrpSpPr/>
          <p:nvPr/>
        </p:nvGrpSpPr>
        <p:grpSpPr>
          <a:xfrm rot="10800000">
            <a:off x="5782148" y="648326"/>
            <a:ext cx="3428301" cy="699894"/>
            <a:chOff x="7591575" y="937155"/>
            <a:chExt cx="2263951" cy="493996"/>
          </a:xfrm>
        </p:grpSpPr>
        <p:sp>
          <p:nvSpPr>
            <p:cNvPr id="417" name="Google Shape;417;p62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2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2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62"/>
          <p:cNvGrpSpPr/>
          <p:nvPr/>
        </p:nvGrpSpPr>
        <p:grpSpPr>
          <a:xfrm rot="10800000">
            <a:off x="6039737" y="1440796"/>
            <a:ext cx="3170689" cy="666325"/>
            <a:chOff x="7591590" y="960853"/>
            <a:chExt cx="2093831" cy="470303"/>
          </a:xfrm>
        </p:grpSpPr>
        <p:sp>
          <p:nvSpPr>
            <p:cNvPr id="423" name="Google Shape;423;p62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62"/>
          <p:cNvGrpSpPr/>
          <p:nvPr/>
        </p:nvGrpSpPr>
        <p:grpSpPr>
          <a:xfrm rot="10800000">
            <a:off x="5782148" y="2212953"/>
            <a:ext cx="3428301" cy="699894"/>
            <a:chOff x="7591575" y="937155"/>
            <a:chExt cx="2263951" cy="493996"/>
          </a:xfrm>
        </p:grpSpPr>
        <p:sp>
          <p:nvSpPr>
            <p:cNvPr id="429" name="Google Shape;429;p62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2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62"/>
          <p:cNvGrpSpPr/>
          <p:nvPr/>
        </p:nvGrpSpPr>
        <p:grpSpPr>
          <a:xfrm rot="10800000">
            <a:off x="6039737" y="3005424"/>
            <a:ext cx="3170689" cy="666325"/>
            <a:chOff x="7591590" y="960853"/>
            <a:chExt cx="2093831" cy="470303"/>
          </a:xfrm>
        </p:grpSpPr>
        <p:sp>
          <p:nvSpPr>
            <p:cNvPr id="435" name="Google Shape;435;p62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2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62"/>
          <p:cNvGrpSpPr/>
          <p:nvPr/>
        </p:nvGrpSpPr>
        <p:grpSpPr>
          <a:xfrm rot="10800000">
            <a:off x="5782148" y="3787781"/>
            <a:ext cx="3428301" cy="699894"/>
            <a:chOff x="7591575" y="937155"/>
            <a:chExt cx="2263951" cy="493996"/>
          </a:xfrm>
        </p:grpSpPr>
        <p:sp>
          <p:nvSpPr>
            <p:cNvPr id="441" name="Google Shape;441;p62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2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2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5"/>
          <p:cNvSpPr txBox="1"/>
          <p:nvPr>
            <p:ph idx="1" type="body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5" name="Google Shape;95;p45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96" name="Google Shape;96;p45"/>
            <p:cNvSpPr/>
            <p:nvPr/>
          </p:nvSpPr>
          <p:spPr>
            <a:xfrm>
              <a:off x="5955475" y="2724025"/>
              <a:ext cx="1460947" cy="52250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5"/>
            <p:cNvSpPr/>
            <p:nvPr/>
          </p:nvSpPr>
          <p:spPr>
            <a:xfrm>
              <a:off x="5953575" y="2624425"/>
              <a:ext cx="1507754" cy="53041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45"/>
          <p:cNvGrpSpPr/>
          <p:nvPr/>
        </p:nvGrpSpPr>
        <p:grpSpPr>
          <a:xfrm>
            <a:off x="2040928" y="628499"/>
            <a:ext cx="305319" cy="389197"/>
            <a:chOff x="6014538" y="2508498"/>
            <a:chExt cx="305319" cy="353591"/>
          </a:xfrm>
        </p:grpSpPr>
        <p:sp>
          <p:nvSpPr>
            <p:cNvPr id="99" name="Google Shape;99;p45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5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ctrTitle"/>
          </p:nvPr>
        </p:nvSpPr>
        <p:spPr>
          <a:xfrm flipH="1">
            <a:off x="791866" y="1952745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8" name="Google Shape;448;p63"/>
          <p:cNvSpPr txBox="1"/>
          <p:nvPr>
            <p:ph idx="1" type="subTitle"/>
          </p:nvPr>
        </p:nvSpPr>
        <p:spPr>
          <a:xfrm flipH="1">
            <a:off x="703175" y="2530550"/>
            <a:ext cx="36867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9" name="Google Shape;449;p63"/>
          <p:cNvSpPr txBox="1"/>
          <p:nvPr>
            <p:ph idx="2" type="ctrTitle"/>
          </p:nvPr>
        </p:nvSpPr>
        <p:spPr>
          <a:xfrm flipH="1">
            <a:off x="4694985" y="1688850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0" name="Google Shape;450;p63"/>
          <p:cNvSpPr txBox="1"/>
          <p:nvPr>
            <p:ph idx="3" type="subTitle"/>
          </p:nvPr>
        </p:nvSpPr>
        <p:spPr>
          <a:xfrm flipH="1">
            <a:off x="4572000" y="2266650"/>
            <a:ext cx="38688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1" name="Google Shape;451;p63"/>
          <p:cNvSpPr txBox="1"/>
          <p:nvPr>
            <p:ph idx="4" type="title"/>
          </p:nvPr>
        </p:nvSpPr>
        <p:spPr>
          <a:xfrm>
            <a:off x="609921" y="445025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52" name="Google Shape;452;p63"/>
          <p:cNvGrpSpPr/>
          <p:nvPr/>
        </p:nvGrpSpPr>
        <p:grpSpPr>
          <a:xfrm>
            <a:off x="7565009" y="105825"/>
            <a:ext cx="1456419" cy="2160814"/>
            <a:chOff x="7712693" y="0"/>
            <a:chExt cx="1456419" cy="2160814"/>
          </a:xfrm>
        </p:grpSpPr>
        <p:sp>
          <p:nvSpPr>
            <p:cNvPr id="453" name="Google Shape;453;p63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3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3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3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3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3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3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3"/>
            <p:cNvSpPr/>
            <p:nvPr/>
          </p:nvSpPr>
          <p:spPr>
            <a:xfrm>
              <a:off x="7886963" y="280950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3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3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3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3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3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3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3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8873899" y="1982147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8" name="Google Shape;478;p66"/>
          <p:cNvSpPr txBox="1"/>
          <p:nvPr>
            <p:ph idx="1" type="subTitle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9" name="Google Shape;479;p66"/>
          <p:cNvSpPr txBox="1"/>
          <p:nvPr>
            <p:ph idx="2" type="title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9">
    <p:bg>
      <p:bgPr>
        <a:solidFill>
          <a:schemeClr val="accent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CUSTOM_6">
    <p:bg>
      <p:bgPr>
        <a:solidFill>
          <a:schemeClr val="accent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1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6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46"/>
          <p:cNvSpPr txBox="1"/>
          <p:nvPr>
            <p:ph idx="1" type="subTitle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46"/>
          <p:cNvSpPr txBox="1"/>
          <p:nvPr>
            <p:ph idx="2" type="subTitle"/>
          </p:nvPr>
        </p:nvSpPr>
        <p:spPr>
          <a:xfrm>
            <a:off x="4678796" y="39704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46"/>
          <p:cNvSpPr txBox="1"/>
          <p:nvPr>
            <p:ph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6" name="Google Shape;106;p46"/>
          <p:cNvSpPr txBox="1"/>
          <p:nvPr>
            <p:ph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7" name="Google Shape;107;p46"/>
          <p:cNvSpPr txBox="1"/>
          <p:nvPr>
            <p:ph idx="5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8" name="Google Shape;108;p46"/>
          <p:cNvSpPr txBox="1"/>
          <p:nvPr>
            <p:ph idx="6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9" name="Google Shape;109;p46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9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46"/>
          <p:cNvSpPr txBox="1"/>
          <p:nvPr>
            <p:ph idx="13" type="subTitle"/>
          </p:nvPr>
        </p:nvSpPr>
        <p:spPr>
          <a:xfrm>
            <a:off x="2093196" y="2266029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46"/>
          <p:cNvSpPr txBox="1"/>
          <p:nvPr>
            <p:ph idx="14" type="subTitle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46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5" name="Google Shape;115;p46"/>
          <p:cNvGrpSpPr/>
          <p:nvPr/>
        </p:nvGrpSpPr>
        <p:grpSpPr>
          <a:xfrm>
            <a:off x="7132667" y="105825"/>
            <a:ext cx="1888761" cy="1762892"/>
            <a:chOff x="7280351" y="0"/>
            <a:chExt cx="1888761" cy="1762892"/>
          </a:xfrm>
        </p:grpSpPr>
        <p:sp>
          <p:nvSpPr>
            <p:cNvPr id="116" name="Google Shape;116;p46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6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6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6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6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6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6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6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6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6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6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6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6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6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6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46"/>
          <p:cNvSpPr/>
          <p:nvPr/>
        </p:nvSpPr>
        <p:spPr>
          <a:xfrm>
            <a:off x="8740853" y="2107405"/>
            <a:ext cx="264642" cy="134995"/>
          </a:xfrm>
          <a:custGeom>
            <a:rect b="b" l="l" r="r" t="t"/>
            <a:pathLst>
              <a:path extrusionOk="0" h="1969" w="3860">
                <a:moveTo>
                  <a:pt x="1879" y="0"/>
                </a:moveTo>
                <a:cubicBezTo>
                  <a:pt x="1814" y="0"/>
                  <a:pt x="1746" y="25"/>
                  <a:pt x="1683" y="81"/>
                </a:cubicBezTo>
                <a:cubicBezTo>
                  <a:pt x="1563" y="189"/>
                  <a:pt x="1491" y="333"/>
                  <a:pt x="1443" y="478"/>
                </a:cubicBezTo>
                <a:cubicBezTo>
                  <a:pt x="1046" y="454"/>
                  <a:pt x="661" y="430"/>
                  <a:pt x="265" y="405"/>
                </a:cubicBezTo>
                <a:cubicBezTo>
                  <a:pt x="60" y="405"/>
                  <a:pt x="0" y="754"/>
                  <a:pt x="216" y="778"/>
                </a:cubicBezTo>
                <a:cubicBezTo>
                  <a:pt x="601" y="838"/>
                  <a:pt x="974" y="886"/>
                  <a:pt x="1358" y="934"/>
                </a:cubicBezTo>
                <a:cubicBezTo>
                  <a:pt x="1358" y="983"/>
                  <a:pt x="1346" y="1031"/>
                  <a:pt x="1346" y="1079"/>
                </a:cubicBezTo>
                <a:cubicBezTo>
                  <a:pt x="1346" y="1331"/>
                  <a:pt x="1370" y="1692"/>
                  <a:pt x="1587" y="1836"/>
                </a:cubicBezTo>
                <a:lnTo>
                  <a:pt x="1587" y="1848"/>
                </a:lnTo>
                <a:cubicBezTo>
                  <a:pt x="1626" y="1931"/>
                  <a:pt x="1700" y="1968"/>
                  <a:pt x="1771" y="1968"/>
                </a:cubicBezTo>
                <a:cubicBezTo>
                  <a:pt x="1875" y="1968"/>
                  <a:pt x="1971" y="1888"/>
                  <a:pt x="1935" y="1752"/>
                </a:cubicBezTo>
                <a:cubicBezTo>
                  <a:pt x="1935" y="1752"/>
                  <a:pt x="1935" y="1740"/>
                  <a:pt x="1923" y="1728"/>
                </a:cubicBezTo>
                <a:cubicBezTo>
                  <a:pt x="2008" y="1560"/>
                  <a:pt x="1947" y="1379"/>
                  <a:pt x="1960" y="1175"/>
                </a:cubicBezTo>
                <a:cubicBezTo>
                  <a:pt x="1960" y="1115"/>
                  <a:pt x="1972" y="1055"/>
                  <a:pt x="1984" y="1007"/>
                </a:cubicBezTo>
                <a:cubicBezTo>
                  <a:pt x="2452" y="1055"/>
                  <a:pt x="2921" y="1103"/>
                  <a:pt x="3390" y="1175"/>
                </a:cubicBezTo>
                <a:cubicBezTo>
                  <a:pt x="3413" y="1179"/>
                  <a:pt x="3434" y="1181"/>
                  <a:pt x="3455" y="1181"/>
                </a:cubicBezTo>
                <a:cubicBezTo>
                  <a:pt x="3807" y="1181"/>
                  <a:pt x="3860" y="633"/>
                  <a:pt x="3462" y="622"/>
                </a:cubicBezTo>
                <a:cubicBezTo>
                  <a:pt x="3017" y="610"/>
                  <a:pt x="2573" y="574"/>
                  <a:pt x="2128" y="538"/>
                </a:cubicBezTo>
                <a:cubicBezTo>
                  <a:pt x="2140" y="478"/>
                  <a:pt x="2152" y="430"/>
                  <a:pt x="2164" y="369"/>
                </a:cubicBezTo>
                <a:cubicBezTo>
                  <a:pt x="2199" y="169"/>
                  <a:pt x="2050" y="0"/>
                  <a:pt x="1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7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7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7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47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5" name="Google Shape;145;p47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3 column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8"/>
          <p:cNvSpPr txBox="1"/>
          <p:nvPr>
            <p:ph idx="1" type="subTitle"/>
          </p:nvPr>
        </p:nvSpPr>
        <p:spPr>
          <a:xfrm flipH="1">
            <a:off x="3760800" y="3127475"/>
            <a:ext cx="1622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8"/>
          <p:cNvSpPr txBox="1"/>
          <p:nvPr>
            <p:ph idx="2" type="subTitle"/>
          </p:nvPr>
        </p:nvSpPr>
        <p:spPr>
          <a:xfrm flipH="1">
            <a:off x="6359525" y="3127475"/>
            <a:ext cx="1622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3" type="subTitle"/>
          </p:nvPr>
        </p:nvSpPr>
        <p:spPr>
          <a:xfrm flipH="1">
            <a:off x="1194300" y="3127500"/>
            <a:ext cx="15978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type="title"/>
          </p:nvPr>
        </p:nvSpPr>
        <p:spPr>
          <a:xfrm>
            <a:off x="1251900" y="2271200"/>
            <a:ext cx="14826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p48"/>
          <p:cNvSpPr txBox="1"/>
          <p:nvPr>
            <p:ph idx="4" type="title"/>
          </p:nvPr>
        </p:nvSpPr>
        <p:spPr>
          <a:xfrm>
            <a:off x="3818800" y="2271200"/>
            <a:ext cx="150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2" name="Google Shape;152;p48"/>
          <p:cNvSpPr txBox="1"/>
          <p:nvPr>
            <p:ph idx="5" type="title"/>
          </p:nvPr>
        </p:nvSpPr>
        <p:spPr>
          <a:xfrm>
            <a:off x="6419675" y="2271200"/>
            <a:ext cx="15021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3" name="Google Shape;153;p48"/>
          <p:cNvGrpSpPr/>
          <p:nvPr/>
        </p:nvGrpSpPr>
        <p:grpSpPr>
          <a:xfrm>
            <a:off x="7444109" y="564558"/>
            <a:ext cx="1765834" cy="1401493"/>
            <a:chOff x="7101093" y="572788"/>
            <a:chExt cx="2108710" cy="1401493"/>
          </a:xfrm>
        </p:grpSpPr>
        <p:sp>
          <p:nvSpPr>
            <p:cNvPr id="154" name="Google Shape;154;p48"/>
            <p:cNvSpPr/>
            <p:nvPr/>
          </p:nvSpPr>
          <p:spPr>
            <a:xfrm rot="10800000">
              <a:off x="7732422" y="1397361"/>
              <a:ext cx="1477373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 rot="10800000">
              <a:off x="8253341" y="1194662"/>
              <a:ext cx="956462" cy="69150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 rot="10800000">
              <a:off x="7935681" y="998712"/>
              <a:ext cx="1273870" cy="67124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 rot="10800000">
              <a:off x="7617609" y="769618"/>
              <a:ext cx="1590784" cy="64530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 rot="10800000">
              <a:off x="7313485" y="572788"/>
              <a:ext cx="1895570" cy="106748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p48"/>
            <p:cNvGrpSpPr/>
            <p:nvPr/>
          </p:nvGrpSpPr>
          <p:grpSpPr>
            <a:xfrm rot="10800000">
              <a:off x="7101093" y="1577376"/>
              <a:ext cx="2108629" cy="396905"/>
              <a:chOff x="7592562" y="1151009"/>
              <a:chExt cx="2262964" cy="280142"/>
            </a:xfrm>
          </p:grpSpPr>
          <p:sp>
            <p:nvSpPr>
              <p:cNvPr id="160" name="Google Shape;160;p48"/>
              <p:cNvSpPr/>
              <p:nvPr/>
            </p:nvSpPr>
            <p:spPr>
              <a:xfrm>
                <a:off x="7592562" y="1151009"/>
                <a:ext cx="1520439" cy="47377"/>
              </a:xfrm>
              <a:custGeom>
                <a:rect b="b" l="l" r="r" t="t"/>
                <a:pathLst>
                  <a:path extrusionOk="0" h="725" w="23114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8"/>
              <p:cNvSpPr/>
              <p:nvPr/>
            </p:nvSpPr>
            <p:spPr>
              <a:xfrm>
                <a:off x="7593943" y="1246676"/>
                <a:ext cx="1898608" cy="45547"/>
              </a:xfrm>
              <a:custGeom>
                <a:rect b="b" l="l" r="r" t="t"/>
                <a:pathLst>
                  <a:path extrusionOk="0" h="697" w="28863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8"/>
              <p:cNvSpPr/>
              <p:nvPr/>
            </p:nvSpPr>
            <p:spPr>
              <a:xfrm>
                <a:off x="7593154" y="1355805"/>
                <a:ext cx="2262372" cy="75346"/>
              </a:xfrm>
              <a:custGeom>
                <a:rect b="b" l="l" r="r" t="t"/>
                <a:pathLst>
                  <a:path extrusionOk="0" h="1153" w="34393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3" name="Google Shape;163;p48"/>
          <p:cNvSpPr txBox="1"/>
          <p:nvPr>
            <p:ph idx="6"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9"/>
          <p:cNvSpPr txBox="1"/>
          <p:nvPr>
            <p:ph type="title"/>
          </p:nvPr>
        </p:nvSpPr>
        <p:spPr>
          <a:xfrm>
            <a:off x="602350" y="1215450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ource Sans Pro SemiBold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49"/>
          <p:cNvSpPr txBox="1"/>
          <p:nvPr>
            <p:ph idx="1" type="subTitle"/>
          </p:nvPr>
        </p:nvSpPr>
        <p:spPr>
          <a:xfrm flipH="1">
            <a:off x="601925" y="2303850"/>
            <a:ext cx="27606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0"/>
          <p:cNvSpPr txBox="1"/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9pPr>
          </a:lstStyle>
          <a:p/>
        </p:txBody>
      </p:sp>
      <p:sp>
        <p:nvSpPr>
          <p:cNvPr id="169" name="Google Shape;169;p50"/>
          <p:cNvSpPr txBox="1"/>
          <p:nvPr>
            <p:ph idx="1" type="subTitle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50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171" name="Google Shape;171;p50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0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0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0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0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50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177" name="Google Shape;177;p50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0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0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0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0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1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84" name="Google Shape;184;p51"/>
          <p:cNvGrpSpPr/>
          <p:nvPr/>
        </p:nvGrpSpPr>
        <p:grpSpPr>
          <a:xfrm>
            <a:off x="7336409" y="105825"/>
            <a:ext cx="1685018" cy="2405475"/>
            <a:chOff x="7336409" y="105825"/>
            <a:chExt cx="1685018" cy="2405475"/>
          </a:xfrm>
        </p:grpSpPr>
        <p:sp>
          <p:nvSpPr>
            <p:cNvPr id="185" name="Google Shape;185;p51"/>
            <p:cNvSpPr/>
            <p:nvPr/>
          </p:nvSpPr>
          <p:spPr>
            <a:xfrm>
              <a:off x="7336409" y="161701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1"/>
            <p:cNvSpPr/>
            <p:nvPr/>
          </p:nvSpPr>
          <p:spPr>
            <a:xfrm>
              <a:off x="8022989" y="105825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1"/>
            <p:cNvSpPr/>
            <p:nvPr/>
          </p:nvSpPr>
          <p:spPr>
            <a:xfrm>
              <a:off x="8442508" y="127147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1"/>
            <p:cNvSpPr/>
            <p:nvPr/>
          </p:nvSpPr>
          <p:spPr>
            <a:xfrm>
              <a:off x="8800665" y="128107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1"/>
            <p:cNvSpPr/>
            <p:nvPr/>
          </p:nvSpPr>
          <p:spPr>
            <a:xfrm>
              <a:off x="8564476" y="369848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1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1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1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1"/>
            <p:cNvSpPr/>
            <p:nvPr/>
          </p:nvSpPr>
          <p:spPr>
            <a:xfrm>
              <a:off x="8564476" y="834066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1"/>
            <p:cNvSpPr/>
            <p:nvPr/>
          </p:nvSpPr>
          <p:spPr>
            <a:xfrm>
              <a:off x="8716878" y="2375963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1"/>
            <p:cNvSpPr/>
            <p:nvPr/>
          </p:nvSpPr>
          <p:spPr>
            <a:xfrm>
              <a:off x="7965464" y="458661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1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1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1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1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1"/>
            <p:cNvSpPr/>
            <p:nvPr/>
          </p:nvSpPr>
          <p:spPr>
            <a:xfrm>
              <a:off x="8262362" y="1124013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1"/>
            <p:cNvSpPr/>
            <p:nvPr/>
          </p:nvSpPr>
          <p:spPr>
            <a:xfrm rot="-5564026">
              <a:off x="8740852" y="1665828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1"/>
            <p:cNvSpPr/>
            <p:nvPr/>
          </p:nvSpPr>
          <p:spPr>
            <a:xfrm>
              <a:off x="8501133" y="135015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1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1"/>
            <p:cNvSpPr/>
            <p:nvPr/>
          </p:nvSpPr>
          <p:spPr>
            <a:xfrm>
              <a:off x="8426329" y="1812799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section 1">
  <p:cSld name="CUSTOM_8">
    <p:bg>
      <p:bgPr>
        <a:solidFill>
          <a:schemeClr val="accen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2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2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1" name="Google Shape;211;p52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2" name="Google Shape;212;p52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b="0" i="0" sz="35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"/>
          <p:cNvSpPr txBox="1"/>
          <p:nvPr>
            <p:ph idx="1" type="subTitle"/>
          </p:nvPr>
        </p:nvSpPr>
        <p:spPr>
          <a:xfrm flipH="1">
            <a:off x="2922750" y="3427650"/>
            <a:ext cx="3414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Yuanyuan Ge,  John Huang,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800"/>
              <a:buNone/>
            </a:pPr>
            <a:r>
              <a:rPr lang="en"/>
              <a:t>Andrew Jing, Jason Yao, Cheng Zhong</a:t>
            </a:r>
            <a:endParaRPr/>
          </a:p>
        </p:txBody>
      </p:sp>
      <p:sp>
        <p:nvSpPr>
          <p:cNvPr id="493" name="Google Shape;493;p1"/>
          <p:cNvSpPr txBox="1"/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Twitter Sentiment Analysis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5192e27ef_4_0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Opportunity for Investors</a:t>
            </a:r>
            <a:endParaRPr/>
          </a:p>
        </p:txBody>
      </p:sp>
      <p:sp>
        <p:nvSpPr>
          <p:cNvPr id="559" name="Google Shape;559;g85192e27ef_4_0"/>
          <p:cNvSpPr txBox="1"/>
          <p:nvPr/>
        </p:nvSpPr>
        <p:spPr>
          <a:xfrm>
            <a:off x="607875" y="1111175"/>
            <a:ext cx="75747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Monitor consumer attitude towards the product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Before launching - Evaluate Potential Market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After launching -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Adjust marketing strategy, etc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Track Campaign Effectiveness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Compare Sentiment Score before/after campaign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Track the changement throughout the campaign time period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Network analysis based on tweet author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 social network is influencing the product word-of-mouth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 to leverage the social network to improve brand image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7dacc5075_0_0"/>
          <p:cNvSpPr txBox="1"/>
          <p:nvPr>
            <p:ph type="title"/>
          </p:nvPr>
        </p:nvSpPr>
        <p:spPr>
          <a:xfrm>
            <a:off x="3484971" y="1900400"/>
            <a:ext cx="38763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Q&amp;A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79c4e06a6_0_48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Company Background</a:t>
            </a:r>
            <a:endParaRPr/>
          </a:p>
        </p:txBody>
      </p:sp>
      <p:sp>
        <p:nvSpPr>
          <p:cNvPr id="499" name="Google Shape;499;g779c4e06a6_0_48"/>
          <p:cNvSpPr txBox="1"/>
          <p:nvPr/>
        </p:nvSpPr>
        <p:spPr>
          <a:xfrm>
            <a:off x="521475" y="1379050"/>
            <a:ext cx="81267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Who Are We: an AI startup Consulting Firm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oal: Develop a POC for our product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POC (Proof of Concept)? 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is a method enabling end users to test a product or application in a virtual cloud environment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Core Method: Sentiment Analysis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Main Platform: Twitter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0" name="Google Shape;500;g779c4e06a6_0_48"/>
          <p:cNvPicPr preferRelativeResize="0"/>
          <p:nvPr/>
        </p:nvPicPr>
        <p:blipFill rotWithShape="1">
          <a:blip r:embed="rId3">
            <a:alphaModFix/>
          </a:blip>
          <a:srcRect b="0" l="19949" r="21046" t="0"/>
          <a:stretch/>
        </p:blipFill>
        <p:spPr>
          <a:xfrm>
            <a:off x="5768675" y="1162025"/>
            <a:ext cx="2304276" cy="15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779c4e06a6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900" y="3723025"/>
            <a:ext cx="537025" cy="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79c4e06a6_0_82"/>
          <p:cNvSpPr txBox="1"/>
          <p:nvPr>
            <p:ph type="title"/>
          </p:nvPr>
        </p:nvSpPr>
        <p:spPr>
          <a:xfrm>
            <a:off x="559838" y="492942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Clients</a:t>
            </a:r>
            <a:endParaRPr/>
          </a:p>
        </p:txBody>
      </p:sp>
      <p:sp>
        <p:nvSpPr>
          <p:cNvPr id="507" name="Google Shape;507;g779c4e06a6_0_82"/>
          <p:cNvSpPr txBox="1"/>
          <p:nvPr/>
        </p:nvSpPr>
        <p:spPr>
          <a:xfrm>
            <a:off x="2505350" y="1630275"/>
            <a:ext cx="59733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Enormous number of tweets that made it hard to keep track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 method to receive and categorize customer feedback about their product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Want to know the customer reflection towards their recent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campaign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          …...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Google Shape;508;g779c4e06a6_0_82"/>
          <p:cNvPicPr preferRelativeResize="0"/>
          <p:nvPr/>
        </p:nvPicPr>
        <p:blipFill rotWithShape="1">
          <a:blip r:embed="rId3">
            <a:alphaModFix/>
          </a:blip>
          <a:srcRect b="-989" l="49215" r="0" t="990"/>
          <a:stretch/>
        </p:blipFill>
        <p:spPr>
          <a:xfrm>
            <a:off x="621050" y="1785174"/>
            <a:ext cx="1523850" cy="16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7dacc5075_0_19"/>
          <p:cNvSpPr txBox="1"/>
          <p:nvPr>
            <p:ph type="title"/>
          </p:nvPr>
        </p:nvSpPr>
        <p:spPr>
          <a:xfrm>
            <a:off x="559838" y="492942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</a:t>
            </a:r>
            <a:endParaRPr/>
          </a:p>
        </p:txBody>
      </p:sp>
      <p:sp>
        <p:nvSpPr>
          <p:cNvPr id="514" name="Google Shape;514;g77dacc5075_0_19"/>
          <p:cNvSpPr txBox="1"/>
          <p:nvPr/>
        </p:nvSpPr>
        <p:spPr>
          <a:xfrm>
            <a:off x="559850" y="1668850"/>
            <a:ext cx="7681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Create multiple demos from different fields to exhibit our 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Actively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contact small to medium companies - start up mobile games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Charge based on the data volume, keyword numbers and 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 depth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7dacc5075_0_5"/>
          <p:cNvSpPr txBox="1"/>
          <p:nvPr>
            <p:ph type="title"/>
          </p:nvPr>
        </p:nvSpPr>
        <p:spPr>
          <a:xfrm>
            <a:off x="582788" y="4043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</a:t>
            </a:r>
            <a:endParaRPr/>
          </a:p>
        </p:txBody>
      </p:sp>
      <p:sp>
        <p:nvSpPr>
          <p:cNvPr id="520" name="Google Shape;520;g77dacc5075_0_5"/>
          <p:cNvSpPr txBox="1"/>
          <p:nvPr/>
        </p:nvSpPr>
        <p:spPr>
          <a:xfrm>
            <a:off x="411075" y="1454775"/>
            <a:ext cx="5420400" cy="26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Carefully designed, custom-built market research solutions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Comprehensive researched consulting services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Industry knowledge in Online Gaming &amp; Mobile Gaming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1" name="Google Shape;521;g77dacc507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250" y="1380500"/>
            <a:ext cx="3083475" cy="23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79c4e06a6_0_52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Demo-Valorant</a:t>
            </a:r>
            <a:endParaRPr/>
          </a:p>
        </p:txBody>
      </p:sp>
      <p:sp>
        <p:nvSpPr>
          <p:cNvPr id="527" name="Google Shape;527;g779c4e06a6_0_52"/>
          <p:cNvSpPr txBox="1"/>
          <p:nvPr/>
        </p:nvSpPr>
        <p:spPr>
          <a:xfrm>
            <a:off x="363725" y="1379050"/>
            <a:ext cx="43548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Valorant is an upcoming  first-person shooter online game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Developed and published by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Riot Games.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Started it’s closed beta on April 7th.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uring this development phase,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receiving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user’s feedback is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crucial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g779c4e06a6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449" y="208724"/>
            <a:ext cx="1958999" cy="19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779c4e06a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450" y="2423575"/>
            <a:ext cx="4137799" cy="23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779c4e06a6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225" y="2582550"/>
            <a:ext cx="884725" cy="4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79c4e06a6_0_61"/>
          <p:cNvSpPr txBox="1"/>
          <p:nvPr>
            <p:ph type="title"/>
          </p:nvPr>
        </p:nvSpPr>
        <p:spPr>
          <a:xfrm>
            <a:off x="600213" y="40826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1.Data Preparation</a:t>
            </a:r>
            <a:endParaRPr/>
          </a:p>
        </p:txBody>
      </p:sp>
      <p:sp>
        <p:nvSpPr>
          <p:cNvPr id="536" name="Google Shape;536;g779c4e06a6_0_61"/>
          <p:cNvSpPr txBox="1"/>
          <p:nvPr/>
        </p:nvSpPr>
        <p:spPr>
          <a:xfrm>
            <a:off x="530200" y="1090875"/>
            <a:ext cx="65700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Web-Scraping using twint package, scrape tweets with specified date range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Columns: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Tweet ID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Date: date and hour of the tweet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Username: the author of the tweet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Tweet content: text of the tweet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7" name="Google Shape;537;g779c4e06a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00" y="3243900"/>
            <a:ext cx="6114098" cy="1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79c4e06a6_0_69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.Sentiment Analysis on the Cloud</a:t>
            </a:r>
            <a:endParaRPr/>
          </a:p>
        </p:txBody>
      </p:sp>
      <p:pic>
        <p:nvPicPr>
          <p:cNvPr id="543" name="Google Shape;543;g779c4e06a6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350" y="1220838"/>
            <a:ext cx="1052900" cy="12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779c4e06a6_0_69"/>
          <p:cNvSpPr txBox="1"/>
          <p:nvPr/>
        </p:nvSpPr>
        <p:spPr>
          <a:xfrm>
            <a:off x="607875" y="1390625"/>
            <a:ext cx="65700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Connect to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AWS Comprehend (NLP service on the cloud)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using Boto3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Classify Sentiment of Tweets into 4 categories with a score ranging from 0 to 1: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Positive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Neutral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Negative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Mixed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g779c4e06a6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500" y="3165025"/>
            <a:ext cx="2036601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779c4e06a6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038" y="4279750"/>
            <a:ext cx="1667534" cy="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79c4e06a6_0_73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Structured Database</a:t>
            </a:r>
            <a:endParaRPr/>
          </a:p>
        </p:txBody>
      </p:sp>
      <p:sp>
        <p:nvSpPr>
          <p:cNvPr id="552" name="Google Shape;552;g779c4e06a6_0_73"/>
          <p:cNvSpPr txBox="1"/>
          <p:nvPr/>
        </p:nvSpPr>
        <p:spPr>
          <a:xfrm>
            <a:off x="607875" y="1111175"/>
            <a:ext cx="7574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Based on customer needs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specific date range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volume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customized, structured database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Columns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Tweets Info (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Tweet ID, Date, Username, Tweet content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Sentiment Score (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Positive, Neutral, Negative, Mixed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g779c4e06a6_0_73"/>
          <p:cNvPicPr preferRelativeResize="0"/>
          <p:nvPr/>
        </p:nvPicPr>
        <p:blipFill rotWithShape="1">
          <a:blip r:embed="rId3">
            <a:alphaModFix/>
          </a:blip>
          <a:srcRect b="57645" l="537" r="0" t="0"/>
          <a:stretch/>
        </p:blipFill>
        <p:spPr>
          <a:xfrm>
            <a:off x="410913" y="3355575"/>
            <a:ext cx="8461878" cy="11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thly Meeting by Slidesgo">
  <a:themeElements>
    <a:clrScheme name="Simple Light">
      <a:dk1>
        <a:srgbClr val="000000"/>
      </a:dk1>
      <a:lt1>
        <a:srgbClr val="FFFFFF"/>
      </a:lt1>
      <a:dk2>
        <a:srgbClr val="0E4374"/>
      </a:dk2>
      <a:lt2>
        <a:srgbClr val="EFEFEF"/>
      </a:lt2>
      <a:accent1>
        <a:srgbClr val="66A2B9"/>
      </a:accent1>
      <a:accent2>
        <a:srgbClr val="97D5EA"/>
      </a:accent2>
      <a:accent3>
        <a:srgbClr val="3D6D7F"/>
      </a:accent3>
      <a:accent4>
        <a:srgbClr val="F3F3F3"/>
      </a:accent4>
      <a:accent5>
        <a:srgbClr val="FFFFFF"/>
      </a:accent5>
      <a:accent6>
        <a:srgbClr val="134F66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